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0"/>
  </p:notesMasterIdLst>
  <p:sldIdLst>
    <p:sldId id="256" r:id="rId2"/>
    <p:sldId id="257" r:id="rId3"/>
    <p:sldId id="258" r:id="rId4"/>
    <p:sldId id="268" r:id="rId5"/>
    <p:sldId id="266" r:id="rId6"/>
    <p:sldId id="267" r:id="rId7"/>
    <p:sldId id="262" r:id="rId8"/>
    <p:sldId id="263" r:id="rId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634266-1753-4F66-BD73-AAF63219431F}" v="53" dt="2022-02-08T00:12:28.056"/>
    <p1510:client id="{11DFF316-BF56-43F2-B232-94D3F12E1CAB}" v="5" dt="2022-02-07T16:11:31.482"/>
  </p1510:revLst>
</p1510:revInfo>
</file>

<file path=ppt/tableStyles.xml><?xml version="1.0" encoding="utf-8"?>
<a:tblStyleLst xmlns:a="http://schemas.openxmlformats.org/drawingml/2006/main" def="{9831D008-C387-4B6A-B293-61EF46C393A7}">
  <a:tblStyle styleId="{9831D008-C387-4B6A-B293-61EF46C393A7}"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0"/>
  </p:normalViewPr>
  <p:slideViewPr>
    <p:cSldViewPr snapToGrid="0">
      <p:cViewPr varScale="1">
        <p:scale>
          <a:sx n="53" d="100"/>
          <a:sy n="53" d="100"/>
        </p:scale>
        <p:origin x="1278" y="3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ENIHIRO Juzo" userId="68ba2efafd4041fd" providerId="LiveId" clId="{11DFF316-BF56-43F2-B232-94D3F12E1CAB}"/>
    <pc:docChg chg="addSld delSld modSld">
      <pc:chgData name="ZENIHIRO Juzo" userId="68ba2efafd4041fd" providerId="LiveId" clId="{11DFF316-BF56-43F2-B232-94D3F12E1CAB}" dt="2022-02-07T16:11:31.480" v="148"/>
      <pc:docMkLst>
        <pc:docMk/>
      </pc:docMkLst>
      <pc:sldChg chg="modSp mod">
        <pc:chgData name="ZENIHIRO Juzo" userId="68ba2efafd4041fd" providerId="LiveId" clId="{11DFF316-BF56-43F2-B232-94D3F12E1CAB}" dt="2022-02-07T16:11:31.480" v="148"/>
        <pc:sldMkLst>
          <pc:docMk/>
          <pc:sldMk cId="0" sldId="258"/>
        </pc:sldMkLst>
        <pc:spChg chg="mod">
          <ac:chgData name="ZENIHIRO Juzo" userId="68ba2efafd4041fd" providerId="LiveId" clId="{11DFF316-BF56-43F2-B232-94D3F12E1CAB}" dt="2022-02-07T16:11:31.480" v="148"/>
          <ac:spMkLst>
            <pc:docMk/>
            <pc:sldMk cId="0" sldId="258"/>
            <ac:spMk id="101" creationId="{00000000-0000-0000-0000-000000000000}"/>
          </ac:spMkLst>
        </pc:spChg>
        <pc:spChg chg="mod">
          <ac:chgData name="ZENIHIRO Juzo" userId="68ba2efafd4041fd" providerId="LiveId" clId="{11DFF316-BF56-43F2-B232-94D3F12E1CAB}" dt="2022-02-07T16:08:40.136" v="46" actId="1036"/>
          <ac:spMkLst>
            <pc:docMk/>
            <pc:sldMk cId="0" sldId="258"/>
            <ac:spMk id="103" creationId="{00000000-0000-0000-0000-000000000000}"/>
          </ac:spMkLst>
        </pc:spChg>
        <pc:graphicFrameChg chg="mod">
          <ac:chgData name="ZENIHIRO Juzo" userId="68ba2efafd4041fd" providerId="LiveId" clId="{11DFF316-BF56-43F2-B232-94D3F12E1CAB}" dt="2022-02-07T16:08:45.432" v="51" actId="1036"/>
          <ac:graphicFrameMkLst>
            <pc:docMk/>
            <pc:sldMk cId="0" sldId="258"/>
            <ac:graphicFrameMk id="102" creationId="{00000000-0000-0000-0000-000000000000}"/>
          </ac:graphicFrameMkLst>
        </pc:graphicFrameChg>
      </pc:sldChg>
      <pc:sldChg chg="del">
        <pc:chgData name="ZENIHIRO Juzo" userId="68ba2efafd4041fd" providerId="LiveId" clId="{11DFF316-BF56-43F2-B232-94D3F12E1CAB}" dt="2022-02-07T14:31:44.192" v="1" actId="47"/>
        <pc:sldMkLst>
          <pc:docMk/>
          <pc:sldMk cId="0" sldId="264"/>
        </pc:sldMkLst>
      </pc:sldChg>
      <pc:sldChg chg="del">
        <pc:chgData name="ZENIHIRO Juzo" userId="68ba2efafd4041fd" providerId="LiveId" clId="{11DFF316-BF56-43F2-B232-94D3F12E1CAB}" dt="2022-02-07T14:31:45.352" v="2" actId="47"/>
        <pc:sldMkLst>
          <pc:docMk/>
          <pc:sldMk cId="0" sldId="265"/>
        </pc:sldMkLst>
      </pc:sldChg>
      <pc:sldChg chg="add">
        <pc:chgData name="ZENIHIRO Juzo" userId="68ba2efafd4041fd" providerId="LiveId" clId="{11DFF316-BF56-43F2-B232-94D3F12E1CAB}" dt="2022-02-07T14:31:35.992" v="0"/>
        <pc:sldMkLst>
          <pc:docMk/>
          <pc:sldMk cId="3341119553" sldId="266"/>
        </pc:sldMkLst>
      </pc:sldChg>
      <pc:sldChg chg="add">
        <pc:chgData name="ZENIHIRO Juzo" userId="68ba2efafd4041fd" providerId="LiveId" clId="{11DFF316-BF56-43F2-B232-94D3F12E1CAB}" dt="2022-02-07T14:31:35.992" v="0"/>
        <pc:sldMkLst>
          <pc:docMk/>
          <pc:sldMk cId="2421201372" sldId="267"/>
        </pc:sldMkLst>
      </pc:sldChg>
    </pc:docChg>
  </pc:docChgLst>
  <pc:docChgLst>
    <pc:chgData name="ZENIHIRO Juzo" userId="68ba2efafd4041fd" providerId="LiveId" clId="{06634266-1753-4F66-BD73-AAF63219431F}"/>
    <pc:docChg chg="custSel addSld delSld modSld">
      <pc:chgData name="ZENIHIRO Juzo" userId="68ba2efafd4041fd" providerId="LiveId" clId="{06634266-1753-4F66-BD73-AAF63219431F}" dt="2022-02-08T02:09:09.338" v="887" actId="255"/>
      <pc:docMkLst>
        <pc:docMk/>
      </pc:docMkLst>
      <pc:sldChg chg="addSp delSp modSp mod">
        <pc:chgData name="ZENIHIRO Juzo" userId="68ba2efafd4041fd" providerId="LiveId" clId="{06634266-1753-4F66-BD73-AAF63219431F}" dt="2022-02-07T11:04:39.672" v="870"/>
        <pc:sldMkLst>
          <pc:docMk/>
          <pc:sldMk cId="0" sldId="256"/>
        </pc:sldMkLst>
        <pc:spChg chg="add del">
          <ac:chgData name="ZENIHIRO Juzo" userId="68ba2efafd4041fd" providerId="LiveId" clId="{06634266-1753-4F66-BD73-AAF63219431F}" dt="2022-02-07T11:03:22.533" v="716" actId="478"/>
          <ac:spMkLst>
            <pc:docMk/>
            <pc:sldMk cId="0" sldId="256"/>
            <ac:spMk id="2" creationId="{99996503-16C4-497F-9A91-EA3EB40933C2}"/>
          </ac:spMkLst>
        </pc:spChg>
        <pc:spChg chg="mod">
          <ac:chgData name="ZENIHIRO Juzo" userId="68ba2efafd4041fd" providerId="LiveId" clId="{06634266-1753-4F66-BD73-AAF63219431F}" dt="2022-02-07T09:58:43.997" v="591" actId="20577"/>
          <ac:spMkLst>
            <pc:docMk/>
            <pc:sldMk cId="0" sldId="256"/>
            <ac:spMk id="85" creationId="{00000000-0000-0000-0000-000000000000}"/>
          </ac:spMkLst>
        </pc:spChg>
        <pc:spChg chg="mod">
          <ac:chgData name="ZENIHIRO Juzo" userId="68ba2efafd4041fd" providerId="LiveId" clId="{06634266-1753-4F66-BD73-AAF63219431F}" dt="2022-02-07T07:55:29.692" v="527"/>
          <ac:spMkLst>
            <pc:docMk/>
            <pc:sldMk cId="0" sldId="256"/>
            <ac:spMk id="86" creationId="{00000000-0000-0000-0000-000000000000}"/>
          </ac:spMkLst>
        </pc:spChg>
        <pc:spChg chg="mod">
          <ac:chgData name="ZENIHIRO Juzo" userId="68ba2efafd4041fd" providerId="LiveId" clId="{06634266-1753-4F66-BD73-AAF63219431F}" dt="2022-02-07T11:04:39.672" v="870"/>
          <ac:spMkLst>
            <pc:docMk/>
            <pc:sldMk cId="0" sldId="256"/>
            <ac:spMk id="87" creationId="{00000000-0000-0000-0000-000000000000}"/>
          </ac:spMkLst>
        </pc:spChg>
      </pc:sldChg>
      <pc:sldChg chg="modSp mod">
        <pc:chgData name="ZENIHIRO Juzo" userId="68ba2efafd4041fd" providerId="LiveId" clId="{06634266-1753-4F66-BD73-AAF63219431F}" dt="2022-01-12T07:48:13.739" v="100"/>
        <pc:sldMkLst>
          <pc:docMk/>
          <pc:sldMk cId="0" sldId="257"/>
        </pc:sldMkLst>
        <pc:spChg chg="mod">
          <ac:chgData name="ZENIHIRO Juzo" userId="68ba2efafd4041fd" providerId="LiveId" clId="{06634266-1753-4F66-BD73-AAF63219431F}" dt="2022-01-12T07:48:04.948" v="85"/>
          <ac:spMkLst>
            <pc:docMk/>
            <pc:sldMk cId="0" sldId="257"/>
            <ac:spMk id="92" creationId="{00000000-0000-0000-0000-000000000000}"/>
          </ac:spMkLst>
        </pc:spChg>
        <pc:spChg chg="mod">
          <ac:chgData name="ZENIHIRO Juzo" userId="68ba2efafd4041fd" providerId="LiveId" clId="{06634266-1753-4F66-BD73-AAF63219431F}" dt="2022-01-12T07:48:13.739" v="100"/>
          <ac:spMkLst>
            <pc:docMk/>
            <pc:sldMk cId="0" sldId="257"/>
            <ac:spMk id="93" creationId="{00000000-0000-0000-0000-000000000000}"/>
          </ac:spMkLst>
        </pc:spChg>
      </pc:sldChg>
      <pc:sldChg chg="modSp mod">
        <pc:chgData name="ZENIHIRO Juzo" userId="68ba2efafd4041fd" providerId="LiveId" clId="{06634266-1753-4F66-BD73-AAF63219431F}" dt="2022-02-08T02:09:09.338" v="887" actId="255"/>
        <pc:sldMkLst>
          <pc:docMk/>
          <pc:sldMk cId="0" sldId="258"/>
        </pc:sldMkLst>
        <pc:spChg chg="mod">
          <ac:chgData name="ZENIHIRO Juzo" userId="68ba2efafd4041fd" providerId="LiveId" clId="{06634266-1753-4F66-BD73-AAF63219431F}" dt="2022-02-08T02:09:09.338" v="887" actId="255"/>
          <ac:spMkLst>
            <pc:docMk/>
            <pc:sldMk cId="0" sldId="258"/>
            <ac:spMk id="101" creationId="{00000000-0000-0000-0000-000000000000}"/>
          </ac:spMkLst>
        </pc:spChg>
        <pc:spChg chg="mod">
          <ac:chgData name="ZENIHIRO Juzo" userId="68ba2efafd4041fd" providerId="LiveId" clId="{06634266-1753-4F66-BD73-AAF63219431F}" dt="2022-01-12T07:54:20.253" v="370" actId="1036"/>
          <ac:spMkLst>
            <pc:docMk/>
            <pc:sldMk cId="0" sldId="258"/>
            <ac:spMk id="103" creationId="{00000000-0000-0000-0000-000000000000}"/>
          </ac:spMkLst>
        </pc:spChg>
        <pc:graphicFrameChg chg="mod modGraphic">
          <ac:chgData name="ZENIHIRO Juzo" userId="68ba2efafd4041fd" providerId="LiveId" clId="{06634266-1753-4F66-BD73-AAF63219431F}" dt="2022-02-07T11:13:45.458" v="880" actId="14734"/>
          <ac:graphicFrameMkLst>
            <pc:docMk/>
            <pc:sldMk cId="0" sldId="258"/>
            <ac:graphicFrameMk id="102" creationId="{00000000-0000-0000-0000-000000000000}"/>
          </ac:graphicFrameMkLst>
        </pc:graphicFrameChg>
      </pc:sldChg>
      <pc:sldChg chg="del">
        <pc:chgData name="ZENIHIRO Juzo" userId="68ba2efafd4041fd" providerId="LiveId" clId="{06634266-1753-4F66-BD73-AAF63219431F}" dt="2022-02-07T09:58:26.440" v="582" actId="47"/>
        <pc:sldMkLst>
          <pc:docMk/>
          <pc:sldMk cId="0" sldId="260"/>
        </pc:sldMkLst>
      </pc:sldChg>
      <pc:sldChg chg="del">
        <pc:chgData name="ZENIHIRO Juzo" userId="68ba2efafd4041fd" providerId="LiveId" clId="{06634266-1753-4F66-BD73-AAF63219431F}" dt="2022-02-07T09:58:26.440" v="582" actId="47"/>
        <pc:sldMkLst>
          <pc:docMk/>
          <pc:sldMk cId="0" sldId="261"/>
        </pc:sldMkLst>
      </pc:sldChg>
      <pc:sldChg chg="modSp mod">
        <pc:chgData name="ZENIHIRO Juzo" userId="68ba2efafd4041fd" providerId="LiveId" clId="{06634266-1753-4F66-BD73-AAF63219431F}" dt="2022-02-07T10:02:17.185" v="605" actId="207"/>
        <pc:sldMkLst>
          <pc:docMk/>
          <pc:sldMk cId="0" sldId="263"/>
        </pc:sldMkLst>
        <pc:spChg chg="mod">
          <ac:chgData name="ZENIHIRO Juzo" userId="68ba2efafd4041fd" providerId="LiveId" clId="{06634266-1753-4F66-BD73-AAF63219431F}" dt="2022-01-12T07:53:53.916" v="358" actId="1076"/>
          <ac:spMkLst>
            <pc:docMk/>
            <pc:sldMk cId="0" sldId="263"/>
            <ac:spMk id="138" creationId="{00000000-0000-0000-0000-000000000000}"/>
          </ac:spMkLst>
        </pc:spChg>
        <pc:graphicFrameChg chg="mod modGraphic">
          <ac:chgData name="ZENIHIRO Juzo" userId="68ba2efafd4041fd" providerId="LiveId" clId="{06634266-1753-4F66-BD73-AAF63219431F}" dt="2022-02-07T10:02:17.185" v="605" actId="207"/>
          <ac:graphicFrameMkLst>
            <pc:docMk/>
            <pc:sldMk cId="0" sldId="263"/>
            <ac:graphicFrameMk id="137" creationId="{00000000-0000-0000-0000-000000000000}"/>
          </ac:graphicFrameMkLst>
        </pc:graphicFrameChg>
      </pc:sldChg>
      <pc:sldChg chg="add">
        <pc:chgData name="ZENIHIRO Juzo" userId="68ba2efafd4041fd" providerId="LiveId" clId="{06634266-1753-4F66-BD73-AAF63219431F}" dt="2022-02-07T09:58:14.583" v="581"/>
        <pc:sldMkLst>
          <pc:docMk/>
          <pc:sldMk cId="0" sldId="264"/>
        </pc:sldMkLst>
      </pc:sldChg>
      <pc:sldChg chg="add">
        <pc:chgData name="ZENIHIRO Juzo" userId="68ba2efafd4041fd" providerId="LiveId" clId="{06634266-1753-4F66-BD73-AAF63219431F}" dt="2022-02-07T09:58:14.583" v="581"/>
        <pc:sldMkLst>
          <pc:docMk/>
          <pc:sldMk cId="0" sldId="265"/>
        </pc:sldMkLst>
      </pc:sldChg>
      <pc:sldChg chg="modSp mod">
        <pc:chgData name="ZENIHIRO Juzo" userId="68ba2efafd4041fd" providerId="LiveId" clId="{06634266-1753-4F66-BD73-AAF63219431F}" dt="2022-02-08T00:12:28.053" v="885"/>
        <pc:sldMkLst>
          <pc:docMk/>
          <pc:sldMk cId="3341119553" sldId="266"/>
        </pc:sldMkLst>
        <pc:spChg chg="mod">
          <ac:chgData name="ZENIHIRO Juzo" userId="68ba2efafd4041fd" providerId="LiveId" clId="{06634266-1753-4F66-BD73-AAF63219431F}" dt="2022-02-08T00:12:28.053" v="885"/>
          <ac:spMkLst>
            <pc:docMk/>
            <pc:sldMk cId="3341119553" sldId="266"/>
            <ac:spMk id="11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b3fd8cf1d3_0_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b3fd8cf1d3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90" name="Google Shape;90;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b3fd8cf1d3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98" name="Google Shape;98;gb3fd8cf1d3_0_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a:extLst>
            <a:ext uri="{FF2B5EF4-FFF2-40B4-BE49-F238E27FC236}">
              <a16:creationId xmlns:a16="http://schemas.microsoft.com/office/drawing/2014/main" id="{127F1C2C-0E20-EC00-5AD5-EBC637F6DB35}"/>
            </a:ext>
          </a:extLst>
        </p:cNvPr>
        <p:cNvGrpSpPr/>
        <p:nvPr/>
      </p:nvGrpSpPr>
      <p:grpSpPr>
        <a:xfrm>
          <a:off x="0" y="0"/>
          <a:ext cx="0" cy="0"/>
          <a:chOff x="0" y="0"/>
          <a:chExt cx="0" cy="0"/>
        </a:xfrm>
      </p:grpSpPr>
      <p:sp>
        <p:nvSpPr>
          <p:cNvPr id="105" name="Google Shape;105;p2:notes">
            <a:extLst>
              <a:ext uri="{FF2B5EF4-FFF2-40B4-BE49-F238E27FC236}">
                <a16:creationId xmlns:a16="http://schemas.microsoft.com/office/drawing/2014/main" id="{4E9F253B-D173-90E7-D37D-C8BC4BE550BF}"/>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2:notes">
            <a:extLst>
              <a:ext uri="{FF2B5EF4-FFF2-40B4-BE49-F238E27FC236}">
                <a16:creationId xmlns:a16="http://schemas.microsoft.com/office/drawing/2014/main" id="{220FF5BD-4FEF-430D-26DF-2D35B52F793F}"/>
              </a:ext>
            </a:extLst>
          </p:cNvPr>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10734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b3fd8cf1d3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2" name="Google Shape;112;gb3fd8cf1d3_0_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762192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9" name="Google Shape;119;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7613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b3fd8cf1d3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5" name="Google Shape;125;gb3fd8cf1d3_0_3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b3fd8cf1d3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4" name="Google Shape;134;gb3fd8cf1d3_0_4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Shape 11"/>
        <p:cNvGrpSpPr/>
        <p:nvPr/>
      </p:nvGrpSpPr>
      <p:grpSpPr>
        <a:xfrm>
          <a:off x="0" y="0"/>
          <a:ext cx="0" cy="0"/>
          <a:chOff x="0" y="0"/>
          <a:chExt cx="0" cy="0"/>
        </a:xfrm>
      </p:grpSpPr>
      <p:sp>
        <p:nvSpPr>
          <p:cNvPr id="12" name="Google Shape;12;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 name="Google Shape;13;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 name="Google Shape;14;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タイトルと&#10;縦書きテキスト"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8" name="Google Shape;18;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タイトル スライド" type="title">
  <p:cSld name="TITLE">
    <p:spTree>
      <p:nvGrpSpPr>
        <p:cNvPr id="1" name="Shape 21"/>
        <p:cNvGrpSpPr/>
        <p:nvPr/>
      </p:nvGrpSpPr>
      <p:grpSpPr>
        <a:xfrm>
          <a:off x="0" y="0"/>
          <a:ext cx="0" cy="0"/>
          <a:chOff x="0" y="0"/>
          <a:chExt cx="0" cy="0"/>
        </a:xfrm>
      </p:grpSpPr>
      <p:sp>
        <p:nvSpPr>
          <p:cNvPr id="22" name="Google Shape;22;p4"/>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4"/>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24" name="Google Shape;24;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6"/>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7"/>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7"/>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7"/>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付きの&#10;コンテンツ"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7" name="Google Shape;57;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8" name="Google Shape;58;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5" name="Google Shape;65;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kusastro.kyoto-u.ac.jp/kyomu/index.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p:cNvSpPr txBox="1"/>
          <p:nvPr/>
        </p:nvSpPr>
        <p:spPr>
          <a:xfrm>
            <a:off x="208650" y="1020350"/>
            <a:ext cx="8726700" cy="27897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ja-JP" sz="4500" b="1">
                <a:solidFill>
                  <a:srgbClr val="0000FF"/>
                </a:solidFill>
                <a:latin typeface="Meiryo"/>
                <a:ea typeface="Meiryo"/>
                <a:cs typeface="Meiryo"/>
                <a:sym typeface="Meiryo"/>
              </a:rPr>
              <a:t>物理科学系</a:t>
            </a:r>
            <a:endParaRPr sz="4500" b="1">
              <a:solidFill>
                <a:srgbClr val="0000FF"/>
              </a:solidFill>
              <a:latin typeface="Meiryo"/>
              <a:ea typeface="Meiryo"/>
              <a:cs typeface="Meiryo"/>
              <a:sym typeface="Meiryo"/>
            </a:endParaRPr>
          </a:p>
          <a:p>
            <a:pPr marL="0" lvl="0" indent="0" algn="ctr" rtl="0">
              <a:lnSpc>
                <a:spcPct val="115000"/>
              </a:lnSpc>
              <a:spcBef>
                <a:spcPts val="0"/>
              </a:spcBef>
              <a:spcAft>
                <a:spcPts val="0"/>
              </a:spcAft>
              <a:buNone/>
            </a:pPr>
            <a:r>
              <a:rPr lang="ja-JP" sz="4500" b="1">
                <a:solidFill>
                  <a:schemeClr val="dk1"/>
                </a:solidFill>
                <a:latin typeface="Meiryo"/>
                <a:ea typeface="Meiryo"/>
                <a:cs typeface="Meiryo"/>
                <a:sym typeface="Meiryo"/>
              </a:rPr>
              <a:t>系登録・課題演習（A/B/C）</a:t>
            </a:r>
            <a:br>
              <a:rPr lang="ja-JP" sz="4500" b="1">
                <a:solidFill>
                  <a:schemeClr val="dk1"/>
                </a:solidFill>
                <a:latin typeface="Meiryo"/>
                <a:ea typeface="Meiryo"/>
                <a:cs typeface="Meiryo"/>
                <a:sym typeface="Meiryo"/>
              </a:rPr>
            </a:br>
            <a:r>
              <a:rPr lang="ja-JP" sz="4500" b="1">
                <a:solidFill>
                  <a:schemeClr val="dk1"/>
                </a:solidFill>
                <a:latin typeface="Meiryo"/>
                <a:ea typeface="Meiryo"/>
                <a:cs typeface="Meiryo"/>
                <a:sym typeface="Meiryo"/>
              </a:rPr>
              <a:t>ガイダンス</a:t>
            </a:r>
            <a:endParaRPr sz="4500" b="1">
              <a:solidFill>
                <a:schemeClr val="dk1"/>
              </a:solidFill>
              <a:latin typeface="Meiryo"/>
              <a:ea typeface="Meiryo"/>
              <a:cs typeface="Meiryo"/>
              <a:sym typeface="Meiryo"/>
            </a:endParaRPr>
          </a:p>
          <a:p>
            <a:pPr marL="0" lvl="0" indent="0" algn="ctr" rtl="0">
              <a:spcBef>
                <a:spcPts val="0"/>
              </a:spcBef>
              <a:spcAft>
                <a:spcPts val="0"/>
              </a:spcAft>
              <a:buNone/>
            </a:pPr>
            <a:endParaRPr>
              <a:latin typeface="Meiryo"/>
              <a:ea typeface="Meiryo"/>
              <a:cs typeface="Meiryo"/>
              <a:sym typeface="Meiryo"/>
            </a:endParaRPr>
          </a:p>
        </p:txBody>
      </p:sp>
      <p:sp>
        <p:nvSpPr>
          <p:cNvPr id="85" name="Google Shape;85;p13"/>
          <p:cNvSpPr txBox="1"/>
          <p:nvPr/>
        </p:nvSpPr>
        <p:spPr>
          <a:xfrm>
            <a:off x="1927875" y="3429000"/>
            <a:ext cx="5381700" cy="631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ja-JP" sz="2900" dirty="0">
                <a:latin typeface="Meiryo"/>
                <a:ea typeface="Meiryo"/>
                <a:cs typeface="Meiryo"/>
                <a:sym typeface="Meiryo"/>
              </a:rPr>
              <a:t>202</a:t>
            </a:r>
            <a:r>
              <a:rPr lang="en-US" altLang="ja-JP" sz="2900" dirty="0">
                <a:latin typeface="Meiryo"/>
                <a:ea typeface="Meiryo"/>
                <a:cs typeface="Meiryo"/>
                <a:sym typeface="Meiryo"/>
              </a:rPr>
              <a:t>5</a:t>
            </a:r>
            <a:r>
              <a:rPr lang="ja-JP" sz="2900" dirty="0">
                <a:latin typeface="Meiryo"/>
                <a:ea typeface="Meiryo"/>
                <a:cs typeface="Meiryo"/>
                <a:sym typeface="Meiryo"/>
              </a:rPr>
              <a:t>/2/</a:t>
            </a:r>
            <a:r>
              <a:rPr lang="en-US" altLang="ja-JP" sz="2900" dirty="0">
                <a:latin typeface="Meiryo"/>
                <a:ea typeface="Meiryo"/>
                <a:cs typeface="Meiryo"/>
                <a:sym typeface="Meiryo"/>
              </a:rPr>
              <a:t>10 13:00-15:30</a:t>
            </a:r>
            <a:endParaRPr sz="2900" dirty="0">
              <a:latin typeface="Meiryo"/>
              <a:ea typeface="Meiryo"/>
              <a:cs typeface="Meiryo"/>
              <a:sym typeface="Meiryo"/>
            </a:endParaRPr>
          </a:p>
        </p:txBody>
      </p:sp>
      <p:sp>
        <p:nvSpPr>
          <p:cNvPr id="86" name="Google Shape;86;p13"/>
          <p:cNvSpPr txBox="1"/>
          <p:nvPr/>
        </p:nvSpPr>
        <p:spPr>
          <a:xfrm>
            <a:off x="1268450" y="4106900"/>
            <a:ext cx="6951300" cy="1972048"/>
          </a:xfrm>
          <a:prstGeom prst="rect">
            <a:avLst/>
          </a:prstGeom>
          <a:solidFill>
            <a:srgbClr val="CFE2F3"/>
          </a:solid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ja-JP" sz="2100" b="1" dirty="0">
                <a:solidFill>
                  <a:schemeClr val="dk1"/>
                </a:solidFill>
                <a:latin typeface="Meiryo"/>
                <a:ea typeface="Meiryo"/>
                <a:cs typeface="Meiryo"/>
                <a:sym typeface="Meiryo"/>
              </a:rPr>
              <a:t>プログラム（予定）</a:t>
            </a:r>
            <a:endParaRPr sz="2100" b="1" dirty="0">
              <a:solidFill>
                <a:schemeClr val="dk1"/>
              </a:solidFill>
              <a:latin typeface="Meiryo"/>
              <a:ea typeface="Meiryo"/>
              <a:cs typeface="Meiryo"/>
              <a:sym typeface="Meiryo"/>
            </a:endParaRPr>
          </a:p>
          <a:p>
            <a:pPr marL="457200" lvl="0" indent="-355600" algn="l" rtl="0">
              <a:lnSpc>
                <a:spcPct val="115000"/>
              </a:lnSpc>
              <a:spcBef>
                <a:spcPts val="0"/>
              </a:spcBef>
              <a:spcAft>
                <a:spcPts val="0"/>
              </a:spcAft>
              <a:buClr>
                <a:schemeClr val="dk1"/>
              </a:buClr>
              <a:buSzPts val="2000"/>
              <a:buFont typeface="Meiryo"/>
              <a:buChar char="●"/>
            </a:pPr>
            <a:r>
              <a:rPr lang="ja-JP" sz="2000" dirty="0">
                <a:solidFill>
                  <a:schemeClr val="dk1"/>
                </a:solidFill>
                <a:latin typeface="Meiryo"/>
                <a:ea typeface="Meiryo"/>
                <a:cs typeface="Meiryo"/>
                <a:sym typeface="Meiryo"/>
              </a:rPr>
              <a:t>教務委員からの系登録に関する説明</a:t>
            </a:r>
            <a:endParaRPr sz="2000" dirty="0">
              <a:solidFill>
                <a:schemeClr val="dk1"/>
              </a:solidFill>
              <a:latin typeface="Meiryo"/>
              <a:ea typeface="Meiryo"/>
              <a:cs typeface="Meiryo"/>
              <a:sym typeface="Meiryo"/>
            </a:endParaRPr>
          </a:p>
          <a:p>
            <a:pPr marL="457200" lvl="0" indent="-355600" algn="l" rtl="0">
              <a:lnSpc>
                <a:spcPct val="115000"/>
              </a:lnSpc>
              <a:spcBef>
                <a:spcPts val="0"/>
              </a:spcBef>
              <a:spcAft>
                <a:spcPts val="0"/>
              </a:spcAft>
              <a:buClr>
                <a:schemeClr val="dk1"/>
              </a:buClr>
              <a:buSzPts val="2000"/>
              <a:buFont typeface="Meiryo"/>
              <a:buChar char="●"/>
            </a:pPr>
            <a:r>
              <a:rPr lang="ja-JP" sz="2000" dirty="0">
                <a:solidFill>
                  <a:schemeClr val="dk1"/>
                </a:solidFill>
                <a:latin typeface="Meiryo"/>
                <a:ea typeface="Meiryo"/>
                <a:cs typeface="Meiryo"/>
                <a:sym typeface="Meiryo"/>
              </a:rPr>
              <a:t>各課題演習の内容の説明</a:t>
            </a:r>
            <a:br>
              <a:rPr lang="ja-JP" sz="2000" dirty="0">
                <a:solidFill>
                  <a:schemeClr val="dk1"/>
                </a:solidFill>
                <a:latin typeface="Meiryo"/>
                <a:ea typeface="Meiryo"/>
                <a:cs typeface="Meiryo"/>
                <a:sym typeface="Meiryo"/>
              </a:rPr>
            </a:br>
            <a:r>
              <a:rPr lang="ja-JP" sz="2000" dirty="0">
                <a:solidFill>
                  <a:schemeClr val="dk1"/>
                </a:solidFill>
                <a:latin typeface="Meiryo"/>
                <a:ea typeface="Meiryo"/>
                <a:cs typeface="Meiryo"/>
                <a:sym typeface="Meiryo"/>
              </a:rPr>
              <a:t> （A: 13:10頃～、B: 14:00頃～、C: 1</a:t>
            </a:r>
            <a:r>
              <a:rPr lang="en-US" altLang="ja-JP" sz="2000" dirty="0">
                <a:solidFill>
                  <a:schemeClr val="dk1"/>
                </a:solidFill>
                <a:latin typeface="Meiryo"/>
                <a:ea typeface="Meiryo"/>
                <a:cs typeface="Meiryo"/>
                <a:sym typeface="Meiryo"/>
              </a:rPr>
              <a:t>4</a:t>
            </a:r>
            <a:r>
              <a:rPr lang="ja-JP" sz="2000" dirty="0">
                <a:solidFill>
                  <a:schemeClr val="dk1"/>
                </a:solidFill>
                <a:latin typeface="Meiryo"/>
                <a:ea typeface="Meiryo"/>
                <a:cs typeface="Meiryo"/>
                <a:sym typeface="Meiryo"/>
              </a:rPr>
              <a:t>:</a:t>
            </a:r>
            <a:r>
              <a:rPr lang="en-US" altLang="ja-JP" sz="2000" dirty="0">
                <a:solidFill>
                  <a:schemeClr val="dk1"/>
                </a:solidFill>
                <a:latin typeface="Meiryo"/>
                <a:ea typeface="Meiryo"/>
                <a:cs typeface="Meiryo"/>
                <a:sym typeface="Meiryo"/>
              </a:rPr>
              <a:t>5</a:t>
            </a:r>
            <a:r>
              <a:rPr lang="ja-JP" sz="2000" dirty="0">
                <a:solidFill>
                  <a:schemeClr val="dk1"/>
                </a:solidFill>
                <a:latin typeface="Meiryo"/>
                <a:ea typeface="Meiryo"/>
                <a:cs typeface="Meiryo"/>
                <a:sym typeface="Meiryo"/>
              </a:rPr>
              <a:t>0頃～）</a:t>
            </a:r>
            <a:endParaRPr sz="2000" dirty="0">
              <a:solidFill>
                <a:schemeClr val="dk1"/>
              </a:solidFill>
              <a:latin typeface="Meiryo"/>
              <a:ea typeface="Meiryo"/>
              <a:cs typeface="Meiryo"/>
              <a:sym typeface="Meiryo"/>
            </a:endParaRPr>
          </a:p>
          <a:p>
            <a:pPr marL="457200" lvl="0" indent="-355600" algn="l" rtl="0">
              <a:lnSpc>
                <a:spcPct val="115000"/>
              </a:lnSpc>
              <a:spcBef>
                <a:spcPts val="0"/>
              </a:spcBef>
              <a:spcAft>
                <a:spcPts val="0"/>
              </a:spcAft>
              <a:buClr>
                <a:schemeClr val="dk1"/>
              </a:buClr>
              <a:buSzPts val="2000"/>
              <a:buFont typeface="Meiryo"/>
              <a:buChar char="●"/>
            </a:pPr>
            <a:r>
              <a:rPr lang="ja-JP" sz="2000" dirty="0">
                <a:solidFill>
                  <a:schemeClr val="dk1"/>
                </a:solidFill>
                <a:latin typeface="Meiryo"/>
                <a:ea typeface="Meiryo"/>
                <a:cs typeface="Meiryo"/>
                <a:sym typeface="Meiryo"/>
              </a:rPr>
              <a:t>質問受付</a:t>
            </a:r>
            <a:endParaRPr sz="2000" dirty="0">
              <a:solidFill>
                <a:schemeClr val="dk1"/>
              </a:solidFill>
              <a:latin typeface="Meiryo"/>
              <a:ea typeface="Meiryo"/>
              <a:cs typeface="Meiryo"/>
              <a:sym typeface="Meiryo"/>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4"/>
          <p:cNvSpPr txBox="1"/>
          <p:nvPr/>
        </p:nvSpPr>
        <p:spPr>
          <a:xfrm>
            <a:off x="87125" y="446525"/>
            <a:ext cx="8895000" cy="5847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ja-JP" sz="4000" b="1" i="0" u="none" strike="noStrike" cap="none" dirty="0">
                <a:solidFill>
                  <a:schemeClr val="dk1"/>
                </a:solidFill>
                <a:latin typeface="Meiryo"/>
                <a:ea typeface="Meiryo"/>
                <a:cs typeface="Meiryo"/>
                <a:sym typeface="Meiryo"/>
              </a:rPr>
              <a:t>202</a:t>
            </a:r>
            <a:r>
              <a:rPr lang="en-US" altLang="ja-JP" sz="4000" b="1" i="0" u="none" strike="noStrike" cap="none" dirty="0">
                <a:solidFill>
                  <a:schemeClr val="dk1"/>
                </a:solidFill>
                <a:latin typeface="Meiryo"/>
                <a:ea typeface="Meiryo"/>
                <a:cs typeface="Meiryo"/>
                <a:sym typeface="Meiryo"/>
              </a:rPr>
              <a:t>5</a:t>
            </a:r>
            <a:r>
              <a:rPr lang="ja-JP" sz="4000" b="1" i="0" u="none" strike="noStrike" cap="none" dirty="0">
                <a:solidFill>
                  <a:schemeClr val="dk1"/>
                </a:solidFill>
                <a:latin typeface="Meiryo"/>
                <a:ea typeface="Meiryo"/>
                <a:cs typeface="Meiryo"/>
                <a:sym typeface="Meiryo"/>
              </a:rPr>
              <a:t>年度</a:t>
            </a:r>
            <a:r>
              <a:rPr lang="ja-JP" sz="4000" b="1" dirty="0">
                <a:solidFill>
                  <a:schemeClr val="dk1"/>
                </a:solidFill>
                <a:latin typeface="Meiryo"/>
                <a:ea typeface="Meiryo"/>
                <a:cs typeface="Meiryo"/>
                <a:sym typeface="Meiryo"/>
              </a:rPr>
              <a:t> </a:t>
            </a:r>
            <a:r>
              <a:rPr lang="ja-JP" sz="4000" b="1" i="0" u="none" strike="noStrike" cap="none" dirty="0">
                <a:solidFill>
                  <a:schemeClr val="dk1"/>
                </a:solidFill>
                <a:latin typeface="Meiryo"/>
                <a:ea typeface="Meiryo"/>
                <a:cs typeface="Meiryo"/>
                <a:sym typeface="Meiryo"/>
              </a:rPr>
              <a:t>系および演習等登録</a:t>
            </a:r>
            <a:endParaRPr sz="4000" b="1" dirty="0">
              <a:solidFill>
                <a:schemeClr val="dk1"/>
              </a:solidFill>
              <a:latin typeface="Meiryo"/>
              <a:ea typeface="Meiryo"/>
              <a:cs typeface="Meiryo"/>
              <a:sym typeface="Meiryo"/>
            </a:endParaRPr>
          </a:p>
        </p:txBody>
      </p:sp>
      <p:sp>
        <p:nvSpPr>
          <p:cNvPr id="93" name="Google Shape;93;p14"/>
          <p:cNvSpPr txBox="1"/>
          <p:nvPr/>
        </p:nvSpPr>
        <p:spPr>
          <a:xfrm>
            <a:off x="249000" y="1257023"/>
            <a:ext cx="8895000" cy="2917800"/>
          </a:xfrm>
          <a:prstGeom prst="rect">
            <a:avLst/>
          </a:prstGeom>
          <a:no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None/>
            </a:pPr>
            <a:r>
              <a:rPr lang="ja-JP" sz="2200" dirty="0">
                <a:solidFill>
                  <a:srgbClr val="FF0000"/>
                </a:solidFill>
                <a:latin typeface="Meiryo"/>
                <a:ea typeface="Meiryo"/>
                <a:cs typeface="Meiryo"/>
                <a:sym typeface="Meiryo"/>
              </a:rPr>
              <a:t>実施期間：202</a:t>
            </a:r>
            <a:r>
              <a:rPr lang="en-US" altLang="ja-JP" sz="2200" dirty="0">
                <a:solidFill>
                  <a:srgbClr val="FF0000"/>
                </a:solidFill>
                <a:latin typeface="Meiryo"/>
                <a:ea typeface="Meiryo"/>
                <a:cs typeface="Meiryo"/>
                <a:sym typeface="Meiryo"/>
              </a:rPr>
              <a:t>5</a:t>
            </a:r>
            <a:r>
              <a:rPr lang="ja-JP" sz="2200" dirty="0">
                <a:solidFill>
                  <a:srgbClr val="FF0000"/>
                </a:solidFill>
                <a:latin typeface="Meiryo"/>
                <a:ea typeface="Meiryo"/>
                <a:cs typeface="Meiryo"/>
                <a:sym typeface="Meiryo"/>
              </a:rPr>
              <a:t>年3月</a:t>
            </a:r>
            <a:r>
              <a:rPr lang="en-US" altLang="ja-JP" sz="2200" dirty="0">
                <a:solidFill>
                  <a:srgbClr val="FF0000"/>
                </a:solidFill>
                <a:latin typeface="Meiryo"/>
                <a:ea typeface="Meiryo"/>
                <a:cs typeface="Meiryo"/>
                <a:sym typeface="Meiryo"/>
              </a:rPr>
              <a:t>4</a:t>
            </a:r>
            <a:r>
              <a:rPr lang="ja-JP" sz="2200" dirty="0">
                <a:solidFill>
                  <a:srgbClr val="FF0000"/>
                </a:solidFill>
                <a:latin typeface="Meiryo"/>
                <a:ea typeface="Meiryo"/>
                <a:cs typeface="Meiryo"/>
                <a:sym typeface="Meiryo"/>
              </a:rPr>
              <a:t>日（火） ～ 3月</a:t>
            </a:r>
            <a:r>
              <a:rPr lang="en-US" altLang="ja-JP" sz="2200" dirty="0">
                <a:solidFill>
                  <a:srgbClr val="FF0000"/>
                </a:solidFill>
                <a:latin typeface="Meiryo"/>
                <a:ea typeface="Meiryo"/>
                <a:cs typeface="Meiryo"/>
                <a:sym typeface="Meiryo"/>
              </a:rPr>
              <a:t>7</a:t>
            </a:r>
            <a:r>
              <a:rPr lang="ja-JP" sz="2200" dirty="0">
                <a:solidFill>
                  <a:srgbClr val="FF0000"/>
                </a:solidFill>
                <a:latin typeface="Meiryo"/>
                <a:ea typeface="Meiryo"/>
                <a:cs typeface="Meiryo"/>
                <a:sym typeface="Meiryo"/>
              </a:rPr>
              <a:t>日（</a:t>
            </a:r>
            <a:r>
              <a:rPr lang="ja-JP" altLang="en-US" sz="2200" dirty="0">
                <a:solidFill>
                  <a:srgbClr val="FF0000"/>
                </a:solidFill>
                <a:latin typeface="Meiryo"/>
                <a:ea typeface="Meiryo"/>
                <a:cs typeface="Meiryo"/>
                <a:sym typeface="Meiryo"/>
              </a:rPr>
              <a:t>金</a:t>
            </a:r>
            <a:r>
              <a:rPr lang="ja-JP" sz="2200" dirty="0">
                <a:solidFill>
                  <a:srgbClr val="FF0000"/>
                </a:solidFill>
                <a:latin typeface="Meiryo"/>
                <a:ea typeface="Meiryo"/>
                <a:cs typeface="Meiryo"/>
                <a:sym typeface="Meiryo"/>
              </a:rPr>
              <a:t>）</a:t>
            </a:r>
            <a:endParaRPr lang="en-US" altLang="ja-JP" sz="2200" dirty="0">
              <a:solidFill>
                <a:srgbClr val="FF0000"/>
              </a:solidFill>
              <a:latin typeface="Meiryo"/>
              <a:ea typeface="Meiryo"/>
              <a:cs typeface="Meiryo"/>
              <a:sym typeface="Meiryo"/>
            </a:endParaRPr>
          </a:p>
          <a:p>
            <a:pPr marL="0" marR="0" lvl="0" indent="0" algn="l" rtl="0">
              <a:lnSpc>
                <a:spcPct val="120000"/>
              </a:lnSpc>
              <a:spcBef>
                <a:spcPts val="0"/>
              </a:spcBef>
              <a:spcAft>
                <a:spcPts val="0"/>
              </a:spcAft>
              <a:buNone/>
            </a:pPr>
            <a:r>
              <a:rPr lang="ja-JP" sz="2200" dirty="0">
                <a:solidFill>
                  <a:schemeClr val="dk1"/>
                </a:solidFill>
                <a:latin typeface="Meiryo"/>
                <a:ea typeface="Meiryo"/>
                <a:cs typeface="Meiryo"/>
                <a:sym typeface="Meiryo"/>
              </a:rPr>
              <a:t>方法: アンケートシステムを使用:</a:t>
            </a:r>
            <a:endParaRPr sz="2200" dirty="0">
              <a:solidFill>
                <a:schemeClr val="dk1"/>
              </a:solidFill>
              <a:latin typeface="Meiryo"/>
              <a:ea typeface="Meiryo"/>
              <a:cs typeface="Meiryo"/>
              <a:sym typeface="Meiryo"/>
            </a:endParaRPr>
          </a:p>
          <a:p>
            <a:pPr marL="0" marR="0" lvl="0" indent="0" algn="l" rtl="0">
              <a:lnSpc>
                <a:spcPct val="120000"/>
              </a:lnSpc>
              <a:spcBef>
                <a:spcPts val="0"/>
              </a:spcBef>
              <a:spcAft>
                <a:spcPts val="0"/>
              </a:spcAft>
              <a:buNone/>
            </a:pPr>
            <a:r>
              <a:rPr lang="ja-JP" sz="2200" dirty="0">
                <a:solidFill>
                  <a:schemeClr val="dk1"/>
                </a:solidFill>
                <a:latin typeface="Meiryo"/>
                <a:ea typeface="Meiryo"/>
                <a:cs typeface="Meiryo"/>
                <a:sym typeface="Meiryo"/>
              </a:rPr>
              <a:t>         一般アンケート「202</a:t>
            </a:r>
            <a:r>
              <a:rPr lang="en-US" altLang="ja-JP" sz="2200" dirty="0">
                <a:solidFill>
                  <a:schemeClr val="dk1"/>
                </a:solidFill>
                <a:latin typeface="Meiryo"/>
                <a:ea typeface="Meiryo"/>
                <a:cs typeface="Meiryo"/>
                <a:sym typeface="Meiryo"/>
              </a:rPr>
              <a:t>5</a:t>
            </a:r>
            <a:r>
              <a:rPr lang="ja-JP" sz="2200" dirty="0">
                <a:solidFill>
                  <a:schemeClr val="dk1"/>
                </a:solidFill>
                <a:latin typeface="Meiryo"/>
                <a:ea typeface="Meiryo"/>
                <a:cs typeface="Meiryo"/>
                <a:sym typeface="Meiryo"/>
              </a:rPr>
              <a:t>年度 系および演習等登録（理学部）」</a:t>
            </a:r>
            <a:endParaRPr sz="2200" dirty="0">
              <a:solidFill>
                <a:schemeClr val="dk1"/>
              </a:solidFill>
              <a:latin typeface="Meiryo"/>
              <a:ea typeface="Meiryo"/>
              <a:cs typeface="Meiryo"/>
              <a:sym typeface="Meiryo"/>
            </a:endParaRPr>
          </a:p>
          <a:p>
            <a:pPr marL="0" marR="0" lvl="0" indent="0" algn="l" rtl="0">
              <a:lnSpc>
                <a:spcPct val="120000"/>
              </a:lnSpc>
              <a:spcBef>
                <a:spcPts val="0"/>
              </a:spcBef>
              <a:spcAft>
                <a:spcPts val="0"/>
              </a:spcAft>
              <a:buNone/>
            </a:pPr>
            <a:r>
              <a:rPr lang="ja-JP" sz="1600" dirty="0">
                <a:solidFill>
                  <a:schemeClr val="dk1"/>
                </a:solidFill>
                <a:latin typeface="Meiryo"/>
                <a:ea typeface="Meiryo"/>
                <a:cs typeface="Meiryo"/>
                <a:sym typeface="Meiryo"/>
              </a:rPr>
              <a:t>          ※ 詳細はKULASISの掲示「202</a:t>
            </a:r>
            <a:r>
              <a:rPr lang="en-US" altLang="ja-JP" sz="1600" dirty="0">
                <a:solidFill>
                  <a:schemeClr val="dk1"/>
                </a:solidFill>
                <a:latin typeface="Meiryo"/>
                <a:ea typeface="Meiryo"/>
                <a:cs typeface="Meiryo"/>
                <a:sym typeface="Meiryo"/>
              </a:rPr>
              <a:t>5</a:t>
            </a:r>
            <a:r>
              <a:rPr lang="ja-JP" sz="1600" dirty="0">
                <a:solidFill>
                  <a:schemeClr val="dk1"/>
                </a:solidFill>
                <a:latin typeface="Meiryo"/>
                <a:ea typeface="Meiryo"/>
                <a:cs typeface="Meiryo"/>
                <a:sym typeface="Meiryo"/>
              </a:rPr>
              <a:t>年度系および演習等の登録申込について」を参照。</a:t>
            </a:r>
            <a:endParaRPr sz="1600" dirty="0">
              <a:solidFill>
                <a:schemeClr val="dk1"/>
              </a:solidFill>
              <a:latin typeface="Meiryo"/>
              <a:ea typeface="Meiryo"/>
              <a:cs typeface="Meiryo"/>
              <a:sym typeface="Meiryo"/>
            </a:endParaRPr>
          </a:p>
        </p:txBody>
      </p:sp>
      <p:sp>
        <p:nvSpPr>
          <p:cNvPr id="94" name="Google Shape;94;p14"/>
          <p:cNvSpPr/>
          <p:nvPr/>
        </p:nvSpPr>
        <p:spPr>
          <a:xfrm>
            <a:off x="321338" y="3184921"/>
            <a:ext cx="8477803" cy="1476300"/>
          </a:xfrm>
          <a:prstGeom prst="rect">
            <a:avLst/>
          </a:prstGeom>
          <a:noFill/>
          <a:ln>
            <a:noFill/>
          </a:ln>
        </p:spPr>
        <p:txBody>
          <a:bodyPr spcFirstLastPara="1" wrap="square" lIns="91425" tIns="45700" rIns="91425" bIns="45700" anchor="t" anchorCtr="0">
            <a:noAutofit/>
          </a:bodyPr>
          <a:lstStyle/>
          <a:p>
            <a:pPr marL="457200" marR="0" lvl="0" indent="-381000" algn="l" rtl="0">
              <a:spcBef>
                <a:spcPts val="0"/>
              </a:spcBef>
              <a:spcAft>
                <a:spcPts val="0"/>
              </a:spcAft>
              <a:buClr>
                <a:srgbClr val="002060"/>
              </a:buClr>
              <a:buSzPts val="2400"/>
              <a:buFont typeface="Meiryo"/>
              <a:buChar char="●"/>
            </a:pPr>
            <a:r>
              <a:rPr lang="ja-JP" sz="2200" dirty="0">
                <a:solidFill>
                  <a:srgbClr val="002060"/>
                </a:solidFill>
                <a:latin typeface="Meiryo"/>
                <a:ea typeface="Meiryo"/>
                <a:cs typeface="Meiryo"/>
                <a:sym typeface="Meiryo"/>
              </a:rPr>
              <a:t>系登録に必要となる単位数を修得していなければ系登録はできません。系登録要件が満たないと思われる場合は、各自</a:t>
            </a:r>
            <a:r>
              <a:rPr lang="ja-JP" altLang="en-US" sz="2200" dirty="0">
                <a:solidFill>
                  <a:srgbClr val="002060"/>
                </a:solidFill>
                <a:latin typeface="Meiryo"/>
                <a:ea typeface="Meiryo"/>
                <a:cs typeface="Meiryo"/>
                <a:sym typeface="Meiryo"/>
              </a:rPr>
              <a:t>、</a:t>
            </a:r>
            <a:r>
              <a:rPr lang="ja-JP" sz="2200" dirty="0">
                <a:solidFill>
                  <a:srgbClr val="002060"/>
                </a:solidFill>
                <a:latin typeface="Meiryo"/>
                <a:ea typeface="Meiryo"/>
                <a:cs typeface="Meiryo"/>
                <a:sym typeface="Meiryo"/>
              </a:rPr>
              <a:t>集中講義を履修する等準備に努めてください。</a:t>
            </a:r>
            <a:endParaRPr lang="en-US" altLang="ja-JP" sz="2200" dirty="0">
              <a:solidFill>
                <a:srgbClr val="002060"/>
              </a:solidFill>
              <a:latin typeface="Meiryo"/>
              <a:ea typeface="Meiryo"/>
              <a:cs typeface="Meiryo"/>
              <a:sym typeface="Meiryo"/>
            </a:endParaRPr>
          </a:p>
          <a:p>
            <a:pPr marL="457200" marR="0" lvl="0" indent="-381000" algn="l" rtl="0">
              <a:spcBef>
                <a:spcPts val="0"/>
              </a:spcBef>
              <a:spcAft>
                <a:spcPts val="0"/>
              </a:spcAft>
              <a:buClr>
                <a:srgbClr val="002060"/>
              </a:buClr>
              <a:buSzPts val="2400"/>
              <a:buFont typeface="Meiryo"/>
              <a:buChar char="●"/>
            </a:pPr>
            <a:endParaRPr lang="en-US" altLang="ja-JP" sz="2200" dirty="0">
              <a:solidFill>
                <a:srgbClr val="002060"/>
              </a:solidFill>
              <a:latin typeface="Meiryo"/>
              <a:ea typeface="Meiryo"/>
              <a:cs typeface="Meiryo"/>
              <a:sym typeface="Meiryo"/>
            </a:endParaRPr>
          </a:p>
          <a:p>
            <a:pPr marL="457200" indent="-381000">
              <a:buClr>
                <a:srgbClr val="002060"/>
              </a:buClr>
              <a:buSzPts val="2400"/>
              <a:buFont typeface="Meiryo"/>
              <a:buChar char="●"/>
            </a:pPr>
            <a:r>
              <a:rPr lang="ja-JP" altLang="en-US" sz="2200" dirty="0">
                <a:solidFill>
                  <a:srgbClr val="002060"/>
                </a:solidFill>
                <a:latin typeface="Meiryo"/>
                <a:ea typeface="Meiryo"/>
                <a:cs typeface="Meiryo"/>
                <a:sym typeface="Meiryo"/>
              </a:rPr>
              <a:t>登録を忘れると色々な人に迷惑がかかるので絶対忘れないこと。</a:t>
            </a:r>
            <a:endParaRPr lang="en-US" altLang="ja-JP" sz="2200" dirty="0">
              <a:solidFill>
                <a:srgbClr val="002060"/>
              </a:solidFill>
              <a:latin typeface="Meiryo"/>
              <a:ea typeface="Meiryo"/>
              <a:cs typeface="Meiryo"/>
              <a:sym typeface="Meiryo"/>
            </a:endParaRPr>
          </a:p>
          <a:p>
            <a:pPr marL="457200" indent="-381000">
              <a:buClr>
                <a:srgbClr val="002060"/>
              </a:buClr>
              <a:buSzPts val="2400"/>
              <a:buFont typeface="Meiryo"/>
              <a:buChar char="●"/>
            </a:pPr>
            <a:endParaRPr lang="en-US" altLang="ja-JP" sz="2200" dirty="0">
              <a:solidFill>
                <a:srgbClr val="002060"/>
              </a:solidFill>
              <a:latin typeface="Meiryo"/>
              <a:ea typeface="Meiryo"/>
              <a:cs typeface="Meiryo"/>
              <a:sym typeface="Meiryo"/>
            </a:endParaRPr>
          </a:p>
          <a:p>
            <a:pPr marL="457200" indent="-381000">
              <a:buClr>
                <a:srgbClr val="002060"/>
              </a:buClr>
              <a:buSzPts val="2400"/>
              <a:buFont typeface="Meiryo"/>
              <a:buChar char="●"/>
            </a:pPr>
            <a:r>
              <a:rPr lang="ja-JP" altLang="en-US" sz="2200" dirty="0">
                <a:solidFill>
                  <a:srgbClr val="002060"/>
                </a:solidFill>
                <a:latin typeface="Meiryo"/>
                <a:ea typeface="Meiryo"/>
                <a:cs typeface="Meiryo"/>
                <a:sym typeface="Meiryo"/>
              </a:rPr>
              <a:t>課題演習の時間帯は、他の講義を履修することはできません</a:t>
            </a:r>
            <a:endParaRPr lang="en-US" altLang="ja-JP" sz="2200" dirty="0">
              <a:solidFill>
                <a:srgbClr val="002060"/>
              </a:solidFill>
              <a:latin typeface="Meiryo"/>
              <a:ea typeface="Meiryo"/>
              <a:cs typeface="Meiryo"/>
              <a:sym typeface="Meiryo"/>
            </a:endParaRPr>
          </a:p>
          <a:p>
            <a:pPr marL="457200" indent="-381000">
              <a:buClr>
                <a:srgbClr val="002060"/>
              </a:buClr>
              <a:buSzPts val="2400"/>
              <a:buFont typeface="Meiryo"/>
              <a:buChar char="●"/>
            </a:pPr>
            <a:endParaRPr lang="en-US" altLang="ja-JP" sz="2200" dirty="0">
              <a:solidFill>
                <a:srgbClr val="002060"/>
              </a:solidFill>
              <a:latin typeface="Meiryo"/>
              <a:ea typeface="Meiryo"/>
              <a:cs typeface="Meiryo"/>
              <a:sym typeface="Meiryo"/>
            </a:endParaRPr>
          </a:p>
          <a:p>
            <a:pPr marL="457200" indent="-381000">
              <a:buClr>
                <a:srgbClr val="002060"/>
              </a:buClr>
              <a:buSzPts val="2400"/>
              <a:buFont typeface="Meiryo"/>
              <a:buChar char="●"/>
            </a:pPr>
            <a:r>
              <a:rPr lang="ja-JP" altLang="en-US" sz="2200" dirty="0">
                <a:solidFill>
                  <a:srgbClr val="002060"/>
                </a:solidFill>
                <a:latin typeface="Meiryo"/>
                <a:ea typeface="Meiryo"/>
                <a:cs typeface="Meiryo"/>
                <a:sym typeface="Meiryo"/>
              </a:rPr>
              <a:t>課題演習登録後の取り消しはできません。</a:t>
            </a:r>
            <a:endParaRPr lang="en-US" altLang="ja-JP" sz="2200" dirty="0">
              <a:solidFill>
                <a:srgbClr val="002060"/>
              </a:solidFill>
              <a:latin typeface="Meiryo"/>
              <a:ea typeface="Meiryo"/>
              <a:cs typeface="Meiryo"/>
              <a:sym typeface="Meiryo"/>
            </a:endParaRPr>
          </a:p>
          <a:p>
            <a:pPr marL="457200" marR="0" lvl="0" indent="-381000" algn="l" rtl="0">
              <a:spcBef>
                <a:spcPts val="0"/>
              </a:spcBef>
              <a:spcAft>
                <a:spcPts val="0"/>
              </a:spcAft>
              <a:buClr>
                <a:srgbClr val="002060"/>
              </a:buClr>
              <a:buSzPts val="2400"/>
              <a:buFont typeface="Meiryo"/>
              <a:buChar char="●"/>
            </a:pPr>
            <a:endParaRPr sz="2200" dirty="0">
              <a:latin typeface="Meiryo"/>
              <a:ea typeface="Meiryo"/>
              <a:cs typeface="Meiryo"/>
              <a:sym typeface="Meiry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5"/>
          <p:cNvSpPr txBox="1"/>
          <p:nvPr/>
        </p:nvSpPr>
        <p:spPr>
          <a:xfrm>
            <a:off x="420580" y="200896"/>
            <a:ext cx="8558400" cy="584700"/>
          </a:xfrm>
          <a:prstGeom prst="rect">
            <a:avLst/>
          </a:prstGeom>
          <a:noFill/>
          <a:ln>
            <a:noFill/>
          </a:ln>
        </p:spPr>
        <p:txBody>
          <a:bodyPr spcFirstLastPara="1" wrap="square" lIns="91425" tIns="45700" rIns="91425" bIns="45700" anchor="ctr" anchorCtr="0">
            <a:noAutofit/>
          </a:bodyPr>
          <a:lstStyle/>
          <a:p>
            <a:pPr marL="0" lvl="0" indent="0" algn="ctr" rtl="0">
              <a:lnSpc>
                <a:spcPct val="120000"/>
              </a:lnSpc>
              <a:spcBef>
                <a:spcPts val="0"/>
              </a:spcBef>
              <a:spcAft>
                <a:spcPts val="0"/>
              </a:spcAft>
              <a:buClr>
                <a:schemeClr val="dk1"/>
              </a:buClr>
              <a:buFont typeface="Arial"/>
              <a:buNone/>
            </a:pPr>
            <a:r>
              <a:rPr lang="ja-JP" sz="4000" b="1" dirty="0">
                <a:solidFill>
                  <a:schemeClr val="dk1"/>
                </a:solidFill>
                <a:latin typeface="Meiryo"/>
                <a:ea typeface="Meiryo"/>
                <a:cs typeface="Meiryo"/>
                <a:sym typeface="Meiryo"/>
              </a:rPr>
              <a:t>物理科学系（専門分野: 物理学）</a:t>
            </a:r>
            <a:endParaRPr sz="4000" b="1" dirty="0">
              <a:solidFill>
                <a:schemeClr val="dk1"/>
              </a:solidFill>
              <a:latin typeface="Meiryo"/>
              <a:ea typeface="Meiryo"/>
              <a:cs typeface="Meiryo"/>
              <a:sym typeface="Meiryo"/>
            </a:endParaRPr>
          </a:p>
        </p:txBody>
      </p:sp>
      <p:sp>
        <p:nvSpPr>
          <p:cNvPr id="101" name="Google Shape;101;p15"/>
          <p:cNvSpPr txBox="1"/>
          <p:nvPr/>
        </p:nvSpPr>
        <p:spPr>
          <a:xfrm>
            <a:off x="493880" y="785706"/>
            <a:ext cx="8411800" cy="2323521"/>
          </a:xfrm>
          <a:prstGeom prst="rect">
            <a:avLst/>
          </a:prstGeom>
          <a:noFill/>
          <a:ln>
            <a:noFill/>
          </a:ln>
        </p:spPr>
        <p:txBody>
          <a:bodyPr spcFirstLastPara="1" wrap="square" lIns="91425" tIns="45700" rIns="91425" bIns="45700" anchor="t" anchorCtr="0">
            <a:noAutofit/>
          </a:bodyPr>
          <a:lstStyle/>
          <a:p>
            <a:pPr marL="457200" marR="0" lvl="0" indent="-368300" algn="l" rtl="0">
              <a:lnSpc>
                <a:spcPct val="120000"/>
              </a:lnSpc>
              <a:spcBef>
                <a:spcPts val="0"/>
              </a:spcBef>
              <a:spcAft>
                <a:spcPts val="0"/>
              </a:spcAft>
              <a:buClr>
                <a:schemeClr val="dk1"/>
              </a:buClr>
              <a:buSzPts val="2200"/>
              <a:buFont typeface="Meiryo"/>
              <a:buChar char="●"/>
            </a:pPr>
            <a:r>
              <a:rPr lang="ja-JP" sz="2000" dirty="0">
                <a:solidFill>
                  <a:schemeClr val="dk1"/>
                </a:solidFill>
                <a:latin typeface="Meiryo"/>
                <a:ea typeface="Meiryo"/>
                <a:cs typeface="Meiryo"/>
                <a:sym typeface="Meiryo"/>
              </a:rPr>
              <a:t>定員: </a:t>
            </a:r>
            <a:r>
              <a:rPr lang="ja-JP" altLang="en-US" sz="2000" dirty="0">
                <a:solidFill>
                  <a:schemeClr val="dk1"/>
                </a:solidFill>
                <a:latin typeface="Meiryo"/>
                <a:ea typeface="Meiryo"/>
                <a:cs typeface="Meiryo"/>
                <a:sym typeface="Meiryo"/>
              </a:rPr>
              <a:t>約</a:t>
            </a:r>
            <a:r>
              <a:rPr lang="ja-JP" sz="2000" dirty="0">
                <a:solidFill>
                  <a:schemeClr val="dk1"/>
                </a:solidFill>
                <a:latin typeface="Meiryo"/>
                <a:ea typeface="Meiryo"/>
                <a:cs typeface="Meiryo"/>
                <a:sym typeface="Meiryo"/>
              </a:rPr>
              <a:t>82名</a:t>
            </a:r>
            <a:endParaRPr lang="en-US" altLang="ja-JP" sz="2000" dirty="0">
              <a:solidFill>
                <a:schemeClr val="dk1"/>
              </a:solidFill>
              <a:latin typeface="Meiryo"/>
              <a:ea typeface="Meiryo"/>
              <a:cs typeface="Meiryo"/>
              <a:sym typeface="Meiryo"/>
            </a:endParaRPr>
          </a:p>
          <a:p>
            <a:pPr marL="457200" marR="0" lvl="0" indent="-368300" algn="l" rtl="0">
              <a:lnSpc>
                <a:spcPct val="120000"/>
              </a:lnSpc>
              <a:spcBef>
                <a:spcPts val="0"/>
              </a:spcBef>
              <a:spcAft>
                <a:spcPts val="0"/>
              </a:spcAft>
              <a:buClr>
                <a:schemeClr val="dk1"/>
              </a:buClr>
              <a:buSzPts val="2200"/>
              <a:buFont typeface="Meiryo"/>
              <a:buChar char="●"/>
            </a:pPr>
            <a:r>
              <a:rPr lang="ja-JP" sz="2000" dirty="0">
                <a:solidFill>
                  <a:schemeClr val="dk1"/>
                </a:solidFill>
                <a:latin typeface="Meiryo"/>
                <a:ea typeface="Meiryo"/>
                <a:cs typeface="Meiryo"/>
                <a:sym typeface="Meiryo"/>
              </a:rPr>
              <a:t>アンケートへの回答方法:</a:t>
            </a:r>
            <a:endParaRPr sz="2000" dirty="0">
              <a:solidFill>
                <a:schemeClr val="dk1"/>
              </a:solidFill>
              <a:latin typeface="Meiryo"/>
              <a:ea typeface="Meiryo"/>
              <a:cs typeface="Meiryo"/>
              <a:sym typeface="Meiryo"/>
            </a:endParaRPr>
          </a:p>
          <a:p>
            <a:pPr marL="457200" marR="0" lvl="0" indent="0" algn="l" rtl="0">
              <a:lnSpc>
                <a:spcPct val="120000"/>
              </a:lnSpc>
              <a:spcBef>
                <a:spcPts val="0"/>
              </a:spcBef>
              <a:spcAft>
                <a:spcPts val="0"/>
              </a:spcAft>
              <a:buNone/>
            </a:pPr>
            <a:r>
              <a:rPr lang="ja-JP" sz="1800" dirty="0">
                <a:solidFill>
                  <a:schemeClr val="dk1"/>
                </a:solidFill>
                <a:latin typeface="Meiryo"/>
                <a:ea typeface="Meiryo"/>
                <a:cs typeface="Meiryo"/>
                <a:sym typeface="Meiryo"/>
              </a:rPr>
              <a:t> </a:t>
            </a:r>
            <a:r>
              <a:rPr lang="ja-JP" sz="1800" dirty="0">
                <a:solidFill>
                  <a:srgbClr val="274E13"/>
                </a:solidFill>
                <a:latin typeface="Meiryo"/>
                <a:ea typeface="Meiryo"/>
                <a:cs typeface="Meiryo"/>
                <a:sym typeface="Meiryo"/>
              </a:rPr>
              <a:t>  Q.01で「物理科学系（物理学）」を選択 →</a:t>
            </a:r>
            <a:br>
              <a:rPr lang="ja-JP" sz="1800" dirty="0">
                <a:solidFill>
                  <a:srgbClr val="274E13"/>
                </a:solidFill>
                <a:latin typeface="Meiryo"/>
                <a:ea typeface="Meiryo"/>
                <a:cs typeface="Meiryo"/>
                <a:sym typeface="Meiryo"/>
              </a:rPr>
            </a:br>
            <a:r>
              <a:rPr lang="ja-JP" sz="1800" dirty="0">
                <a:solidFill>
                  <a:srgbClr val="274E13"/>
                </a:solidFill>
                <a:latin typeface="Meiryo"/>
                <a:ea typeface="Meiryo"/>
                <a:cs typeface="Meiryo"/>
                <a:sym typeface="Meiryo"/>
              </a:rPr>
              <a:t>   課題演習AとBのそれぞれについて、第１希望（Q.03, Q.04）、</a:t>
            </a:r>
            <a:br>
              <a:rPr lang="ja-JP" sz="1800" dirty="0">
                <a:solidFill>
                  <a:srgbClr val="274E13"/>
                </a:solidFill>
                <a:latin typeface="Meiryo"/>
                <a:ea typeface="Meiryo"/>
                <a:cs typeface="Meiryo"/>
                <a:sym typeface="Meiryo"/>
              </a:rPr>
            </a:br>
            <a:r>
              <a:rPr lang="ja-JP" sz="1800" dirty="0">
                <a:solidFill>
                  <a:srgbClr val="274E13"/>
                </a:solidFill>
                <a:latin typeface="Meiryo"/>
                <a:ea typeface="Meiryo"/>
                <a:cs typeface="Meiryo"/>
                <a:sym typeface="Meiryo"/>
              </a:rPr>
              <a:t>   第２希望（Q.05, Q.06）、第３希望（Q.07, Q.08）を</a:t>
            </a:r>
            <a:endParaRPr sz="1800" dirty="0">
              <a:solidFill>
                <a:srgbClr val="274E13"/>
              </a:solidFill>
              <a:latin typeface="Meiryo"/>
              <a:ea typeface="Meiryo"/>
              <a:cs typeface="Meiryo"/>
              <a:sym typeface="Meiryo"/>
            </a:endParaRPr>
          </a:p>
          <a:p>
            <a:pPr marL="457200" marR="0" lvl="0" indent="0" algn="l" rtl="0">
              <a:lnSpc>
                <a:spcPct val="120000"/>
              </a:lnSpc>
              <a:spcBef>
                <a:spcPts val="0"/>
              </a:spcBef>
              <a:spcAft>
                <a:spcPts val="0"/>
              </a:spcAft>
              <a:buNone/>
            </a:pPr>
            <a:r>
              <a:rPr lang="ja-JP" sz="1800" dirty="0">
                <a:solidFill>
                  <a:srgbClr val="274E13"/>
                </a:solidFill>
                <a:latin typeface="Meiryo"/>
                <a:ea typeface="Meiryo"/>
                <a:cs typeface="Meiryo"/>
                <a:sym typeface="Meiryo"/>
              </a:rPr>
              <a:t>   一つずつ選択。同じ課題の重複選択は不可。</a:t>
            </a:r>
            <a:endParaRPr sz="1800" dirty="0">
              <a:solidFill>
                <a:srgbClr val="274E13"/>
              </a:solidFill>
              <a:latin typeface="Meiryo"/>
              <a:ea typeface="Meiryo"/>
              <a:cs typeface="Meiryo"/>
              <a:sym typeface="Meiryo"/>
            </a:endParaRPr>
          </a:p>
          <a:p>
            <a:pPr marL="457200" marR="0" lvl="0" indent="0" algn="l" rtl="0">
              <a:lnSpc>
                <a:spcPct val="120000"/>
              </a:lnSpc>
              <a:spcBef>
                <a:spcPts val="0"/>
              </a:spcBef>
              <a:spcAft>
                <a:spcPts val="0"/>
              </a:spcAft>
              <a:buNone/>
            </a:pPr>
            <a:r>
              <a:rPr lang="ja-JP" sz="2000" dirty="0">
                <a:solidFill>
                  <a:srgbClr val="274E13"/>
                </a:solidFill>
                <a:latin typeface="Meiryo"/>
                <a:ea typeface="Meiryo"/>
                <a:cs typeface="Meiryo"/>
                <a:sym typeface="Meiryo"/>
              </a:rPr>
              <a:t>  </a:t>
            </a:r>
            <a:r>
              <a:rPr lang="ja-JP" sz="1800" dirty="0">
                <a:solidFill>
                  <a:srgbClr val="274E13"/>
                </a:solidFill>
                <a:latin typeface="Meiryo"/>
                <a:ea typeface="Meiryo"/>
                <a:cs typeface="Meiryo"/>
                <a:sym typeface="Meiryo"/>
              </a:rPr>
              <a:t>【例: 第1希望  A2, B6  第2希望 A4-1, B1  第3希望 A7, B3 】</a:t>
            </a:r>
            <a:endParaRPr sz="1800" dirty="0">
              <a:solidFill>
                <a:srgbClr val="274E13"/>
              </a:solidFill>
              <a:latin typeface="Meiryo"/>
              <a:ea typeface="Meiryo"/>
              <a:cs typeface="Meiryo"/>
              <a:sym typeface="Meiryo"/>
            </a:endParaRPr>
          </a:p>
        </p:txBody>
      </p:sp>
      <p:graphicFrame>
        <p:nvGraphicFramePr>
          <p:cNvPr id="102" name="Google Shape;102;p15"/>
          <p:cNvGraphicFramePr/>
          <p:nvPr>
            <p:extLst>
              <p:ext uri="{D42A27DB-BD31-4B8C-83A1-F6EECF244321}">
                <p14:modId xmlns:p14="http://schemas.microsoft.com/office/powerpoint/2010/main" val="1234540321"/>
              </p:ext>
            </p:extLst>
          </p:nvPr>
        </p:nvGraphicFramePr>
        <p:xfrm>
          <a:off x="420580" y="3247709"/>
          <a:ext cx="8462975" cy="3125986"/>
        </p:xfrm>
        <a:graphic>
          <a:graphicData uri="http://schemas.openxmlformats.org/drawingml/2006/table">
            <a:tbl>
              <a:tblPr>
                <a:noFill/>
                <a:tableStyleId>{9831D008-C387-4B6A-B293-61EF46C393A7}</a:tableStyleId>
              </a:tblPr>
              <a:tblGrid>
                <a:gridCol w="778893">
                  <a:extLst>
                    <a:ext uri="{9D8B030D-6E8A-4147-A177-3AD203B41FA5}">
                      <a16:colId xmlns:a16="http://schemas.microsoft.com/office/drawing/2014/main" val="20000"/>
                    </a:ext>
                  </a:extLst>
                </a:gridCol>
                <a:gridCol w="2259832">
                  <a:extLst>
                    <a:ext uri="{9D8B030D-6E8A-4147-A177-3AD203B41FA5}">
                      <a16:colId xmlns:a16="http://schemas.microsoft.com/office/drawing/2014/main" val="20001"/>
                    </a:ext>
                  </a:extLst>
                </a:gridCol>
                <a:gridCol w="1182875">
                  <a:extLst>
                    <a:ext uri="{9D8B030D-6E8A-4147-A177-3AD203B41FA5}">
                      <a16:colId xmlns:a16="http://schemas.microsoft.com/office/drawing/2014/main" val="20002"/>
                    </a:ext>
                  </a:extLst>
                </a:gridCol>
                <a:gridCol w="544575">
                  <a:extLst>
                    <a:ext uri="{9D8B030D-6E8A-4147-A177-3AD203B41FA5}">
                      <a16:colId xmlns:a16="http://schemas.microsoft.com/office/drawing/2014/main" val="20003"/>
                    </a:ext>
                  </a:extLst>
                </a:gridCol>
                <a:gridCol w="2025375">
                  <a:extLst>
                    <a:ext uri="{9D8B030D-6E8A-4147-A177-3AD203B41FA5}">
                      <a16:colId xmlns:a16="http://schemas.microsoft.com/office/drawing/2014/main" val="20004"/>
                    </a:ext>
                  </a:extLst>
                </a:gridCol>
                <a:gridCol w="1671425">
                  <a:extLst>
                    <a:ext uri="{9D8B030D-6E8A-4147-A177-3AD203B41FA5}">
                      <a16:colId xmlns:a16="http://schemas.microsoft.com/office/drawing/2014/main" val="20005"/>
                    </a:ext>
                  </a:extLst>
                </a:gridCol>
              </a:tblGrid>
              <a:tr h="319751">
                <a:tc>
                  <a:txBody>
                    <a:bodyPr/>
                    <a:lstStyle/>
                    <a:p>
                      <a:pPr marL="0" lvl="0" indent="0" algn="l" rtl="0">
                        <a:lnSpc>
                          <a:spcPct val="60000"/>
                        </a:lnSpc>
                        <a:spcBef>
                          <a:spcPts val="0"/>
                        </a:spcBef>
                        <a:spcAft>
                          <a:spcPts val="0"/>
                        </a:spcAft>
                        <a:buNone/>
                      </a:pPr>
                      <a:r>
                        <a:rPr lang="ja-JP" sz="1200"/>
                        <a:t>A1 </a:t>
                      </a:r>
                      <a:endParaRPr sz="1200"/>
                    </a:p>
                  </a:txBody>
                  <a:tcPr marL="91425" marR="91425" marT="91425" marB="91425">
                    <a:solidFill>
                      <a:srgbClr val="F4CCCC"/>
                    </a:solidFill>
                  </a:tcPr>
                </a:tc>
                <a:tc>
                  <a:txBody>
                    <a:bodyPr/>
                    <a:lstStyle/>
                    <a:p>
                      <a:pPr marL="0" lvl="0" indent="0" algn="l" rtl="0">
                        <a:lnSpc>
                          <a:spcPct val="60000"/>
                        </a:lnSpc>
                        <a:spcBef>
                          <a:spcPts val="0"/>
                        </a:spcBef>
                        <a:spcAft>
                          <a:spcPts val="0"/>
                        </a:spcAft>
                        <a:buNone/>
                      </a:pPr>
                      <a:r>
                        <a:rPr lang="ja-JP" sz="1200" dirty="0">
                          <a:solidFill>
                            <a:schemeClr val="dk1"/>
                          </a:solidFill>
                        </a:rPr>
                        <a:t>素粒子</a:t>
                      </a:r>
                      <a:r>
                        <a:rPr lang="ja-JP" altLang="en-US" sz="1200" dirty="0">
                          <a:solidFill>
                            <a:schemeClr val="dk1"/>
                          </a:solidFill>
                        </a:rPr>
                        <a:t>物理学</a:t>
                      </a:r>
                      <a:r>
                        <a:rPr lang="en-US" altLang="ja-JP" sz="1200" dirty="0">
                          <a:solidFill>
                            <a:schemeClr val="dk1"/>
                          </a:solidFill>
                        </a:rPr>
                        <a:t>-</a:t>
                      </a:r>
                      <a:r>
                        <a:rPr lang="ja-JP" altLang="en-US" sz="1200" dirty="0">
                          <a:solidFill>
                            <a:schemeClr val="dk1"/>
                          </a:solidFill>
                        </a:rPr>
                        <a:t>場の量子化</a:t>
                      </a:r>
                      <a:r>
                        <a:rPr lang="en-US" altLang="ja-JP" sz="1200" dirty="0">
                          <a:solidFill>
                            <a:schemeClr val="dk1"/>
                          </a:solidFill>
                        </a:rPr>
                        <a:t>-</a:t>
                      </a:r>
                      <a:endParaRPr sz="1200" dirty="0"/>
                    </a:p>
                  </a:txBody>
                  <a:tcPr marL="91425" marR="91425" marT="91425" marB="91425" anchor="ctr">
                    <a:lnR w="9525" cap="flat" cmpd="sng">
                      <a:solidFill>
                        <a:srgbClr val="9E9E9E"/>
                      </a:solidFill>
                      <a:prstDash val="solid"/>
                      <a:round/>
                      <a:headEnd type="none" w="sm" len="sm"/>
                      <a:tailEnd type="none" w="sm" len="sm"/>
                    </a:lnR>
                  </a:tcPr>
                </a:tc>
                <a:tc>
                  <a:txBody>
                    <a:bodyPr/>
                    <a:lstStyle/>
                    <a:p>
                      <a:pPr marL="0" lvl="0" indent="0" algn="l" rtl="0">
                        <a:lnSpc>
                          <a:spcPct val="60000"/>
                        </a:lnSpc>
                        <a:spcBef>
                          <a:spcPts val="0"/>
                        </a:spcBef>
                        <a:spcAft>
                          <a:spcPts val="0"/>
                        </a:spcAft>
                        <a:buNone/>
                      </a:pPr>
                      <a:r>
                        <a:rPr lang="ja-JP" sz="1200"/>
                        <a:t>6名</a:t>
                      </a:r>
                      <a:endParaRPr sz="1200"/>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lnSpc>
                          <a:spcPct val="60000"/>
                        </a:lnSpc>
                        <a:spcBef>
                          <a:spcPts val="0"/>
                        </a:spcBef>
                        <a:spcAft>
                          <a:spcPts val="0"/>
                        </a:spcAft>
                        <a:buNone/>
                      </a:pPr>
                      <a:r>
                        <a:rPr lang="ja-JP" sz="1200"/>
                        <a:t>B1 </a:t>
                      </a:r>
                      <a:endParaRPr sz="1200"/>
                    </a:p>
                  </a:txBody>
                  <a:tcPr marL="91425" marR="91425" marT="91425" marB="91425" anchor="ctr">
                    <a:lnL w="9525" cap="flat" cmpd="sng">
                      <a:solidFill>
                        <a:srgbClr val="9E9E9E"/>
                      </a:solidFill>
                      <a:prstDash val="solid"/>
                      <a:round/>
                      <a:headEnd type="none" w="sm" len="sm"/>
                      <a:tailEnd type="none" w="sm" len="sm"/>
                    </a:lnL>
                    <a:solidFill>
                      <a:srgbClr val="A4C2F4"/>
                    </a:solidFill>
                  </a:tcPr>
                </a:tc>
                <a:tc>
                  <a:txBody>
                    <a:bodyPr/>
                    <a:lstStyle/>
                    <a:p>
                      <a:pPr marL="0" lvl="0" indent="0" algn="l" rtl="0">
                        <a:lnSpc>
                          <a:spcPct val="60000"/>
                        </a:lnSpc>
                        <a:spcBef>
                          <a:spcPts val="0"/>
                        </a:spcBef>
                        <a:spcAft>
                          <a:spcPts val="0"/>
                        </a:spcAft>
                        <a:buClr>
                          <a:schemeClr val="dk1"/>
                        </a:buClr>
                        <a:buSzPts val="1100"/>
                        <a:buFont typeface="Arial"/>
                        <a:buNone/>
                      </a:pPr>
                      <a:r>
                        <a:rPr lang="ja-JP" sz="1200" dirty="0">
                          <a:solidFill>
                            <a:schemeClr val="dk1"/>
                          </a:solidFill>
                        </a:rPr>
                        <a:t>相転移</a:t>
                      </a:r>
                      <a:endParaRPr sz="1200" dirty="0"/>
                    </a:p>
                  </a:txBody>
                  <a:tcPr marL="91425" marR="91425" marT="91425" marB="91425" anchor="ctr">
                    <a:lnR w="9525" cap="flat" cmpd="sng">
                      <a:solidFill>
                        <a:srgbClr val="9E9E9E"/>
                      </a:solidFill>
                      <a:prstDash val="solid"/>
                      <a:round/>
                      <a:headEnd type="none" w="sm" len="sm"/>
                      <a:tailEnd type="none" w="sm" len="sm"/>
                    </a:lnR>
                  </a:tcPr>
                </a:tc>
                <a:tc>
                  <a:txBody>
                    <a:bodyPr/>
                    <a:lstStyle/>
                    <a:p>
                      <a:pPr marL="0" lvl="0" indent="0" algn="l" rtl="0">
                        <a:lnSpc>
                          <a:spcPct val="60000"/>
                        </a:lnSpc>
                        <a:spcBef>
                          <a:spcPts val="0"/>
                        </a:spcBef>
                        <a:spcAft>
                          <a:spcPts val="0"/>
                        </a:spcAft>
                        <a:buNone/>
                      </a:pPr>
                      <a:r>
                        <a:rPr lang="ja-JP" sz="1200"/>
                        <a:t>6</a:t>
                      </a:r>
                      <a:r>
                        <a:rPr lang="ja-JP" sz="1200">
                          <a:solidFill>
                            <a:schemeClr val="dk1"/>
                          </a:solidFill>
                        </a:rPr>
                        <a:t>名</a:t>
                      </a:r>
                      <a:endParaRPr sz="1200"/>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0"/>
                  </a:ext>
                </a:extLst>
              </a:tr>
              <a:tr h="319751">
                <a:tc>
                  <a:txBody>
                    <a:bodyPr/>
                    <a:lstStyle/>
                    <a:p>
                      <a:pPr marL="0" lvl="0" indent="0" algn="l" rtl="0">
                        <a:lnSpc>
                          <a:spcPct val="60000"/>
                        </a:lnSpc>
                        <a:spcBef>
                          <a:spcPts val="0"/>
                        </a:spcBef>
                        <a:spcAft>
                          <a:spcPts val="0"/>
                        </a:spcAft>
                        <a:buNone/>
                      </a:pPr>
                      <a:r>
                        <a:rPr lang="ja-JP" sz="1200" dirty="0"/>
                        <a:t>A2 </a:t>
                      </a:r>
                      <a:endParaRPr sz="1200" dirty="0"/>
                    </a:p>
                  </a:txBody>
                  <a:tcPr marL="91425" marR="91425" marT="91425" marB="91425">
                    <a:solidFill>
                      <a:srgbClr val="F4CCCC"/>
                    </a:solidFill>
                  </a:tcPr>
                </a:tc>
                <a:tc>
                  <a:txBody>
                    <a:bodyPr/>
                    <a:lstStyle/>
                    <a:p>
                      <a:pPr marL="0" lvl="0" indent="0" algn="l" rtl="0">
                        <a:lnSpc>
                          <a:spcPct val="60000"/>
                        </a:lnSpc>
                        <a:spcBef>
                          <a:spcPts val="0"/>
                        </a:spcBef>
                        <a:spcAft>
                          <a:spcPts val="0"/>
                        </a:spcAft>
                        <a:buClr>
                          <a:schemeClr val="dk1"/>
                        </a:buClr>
                        <a:buSzPts val="1100"/>
                        <a:buFont typeface="Arial"/>
                        <a:buNone/>
                      </a:pPr>
                      <a:r>
                        <a:rPr lang="ja-JP" sz="1200" dirty="0">
                          <a:solidFill>
                            <a:schemeClr val="dk1"/>
                          </a:solidFill>
                        </a:rPr>
                        <a:t>素粒子物理学</a:t>
                      </a:r>
                      <a:r>
                        <a:rPr lang="en-US" altLang="ja-JP" sz="1200" dirty="0">
                          <a:solidFill>
                            <a:schemeClr val="dk1"/>
                          </a:solidFill>
                        </a:rPr>
                        <a:t>-</a:t>
                      </a:r>
                      <a:r>
                        <a:rPr lang="ja-JP" altLang="en-US" sz="1200" dirty="0">
                          <a:solidFill>
                            <a:schemeClr val="dk1"/>
                          </a:solidFill>
                        </a:rPr>
                        <a:t>粒子と反粒子</a:t>
                      </a:r>
                      <a:r>
                        <a:rPr lang="en-US" altLang="ja-JP" sz="1200" dirty="0">
                          <a:solidFill>
                            <a:schemeClr val="dk1"/>
                          </a:solidFill>
                        </a:rPr>
                        <a:t>-</a:t>
                      </a:r>
                      <a:endParaRPr sz="1200" dirty="0"/>
                    </a:p>
                  </a:txBody>
                  <a:tcPr marL="91425" marR="91425" marT="91425" marB="91425" anchor="ctr">
                    <a:lnR w="9525" cap="flat" cmpd="sng">
                      <a:solidFill>
                        <a:srgbClr val="9E9E9E"/>
                      </a:solidFill>
                      <a:prstDash val="solid"/>
                      <a:round/>
                      <a:headEnd type="none" w="sm" len="sm"/>
                      <a:tailEnd type="none" w="sm" len="sm"/>
                    </a:lnR>
                  </a:tcPr>
                </a:tc>
                <a:tc>
                  <a:txBody>
                    <a:bodyPr/>
                    <a:lstStyle/>
                    <a:p>
                      <a:pPr marL="0" lvl="0" indent="0" algn="l" rtl="0">
                        <a:lnSpc>
                          <a:spcPct val="60000"/>
                        </a:lnSpc>
                        <a:spcBef>
                          <a:spcPts val="0"/>
                        </a:spcBef>
                        <a:spcAft>
                          <a:spcPts val="0"/>
                        </a:spcAft>
                        <a:buNone/>
                      </a:pPr>
                      <a:r>
                        <a:rPr lang="ja-JP" sz="1200"/>
                        <a:t>6</a:t>
                      </a:r>
                      <a:r>
                        <a:rPr lang="ja-JP" sz="1200">
                          <a:solidFill>
                            <a:schemeClr val="dk1"/>
                          </a:solidFill>
                        </a:rPr>
                        <a:t>名</a:t>
                      </a:r>
                      <a:endParaRPr sz="1200"/>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lnSpc>
                          <a:spcPct val="60000"/>
                        </a:lnSpc>
                        <a:spcBef>
                          <a:spcPts val="0"/>
                        </a:spcBef>
                        <a:spcAft>
                          <a:spcPts val="0"/>
                        </a:spcAft>
                        <a:buNone/>
                      </a:pPr>
                      <a:r>
                        <a:rPr lang="ja-JP" sz="1200"/>
                        <a:t>B2 </a:t>
                      </a:r>
                      <a:endParaRPr sz="1200"/>
                    </a:p>
                  </a:txBody>
                  <a:tcPr marL="91425" marR="91425" marT="91425" marB="91425" anchor="ctr">
                    <a:lnL w="9525" cap="flat" cmpd="sng">
                      <a:solidFill>
                        <a:srgbClr val="9E9E9E"/>
                      </a:solidFill>
                      <a:prstDash val="solid"/>
                      <a:round/>
                      <a:headEnd type="none" w="sm" len="sm"/>
                      <a:tailEnd type="none" w="sm" len="sm"/>
                    </a:lnL>
                    <a:solidFill>
                      <a:srgbClr val="A4C2F4"/>
                    </a:solidFill>
                  </a:tcPr>
                </a:tc>
                <a:tc>
                  <a:txBody>
                    <a:bodyPr/>
                    <a:lstStyle/>
                    <a:p>
                      <a:pPr marL="0" lvl="0" indent="0" algn="l" rtl="0">
                        <a:lnSpc>
                          <a:spcPct val="60000"/>
                        </a:lnSpc>
                        <a:spcBef>
                          <a:spcPts val="0"/>
                        </a:spcBef>
                        <a:spcAft>
                          <a:spcPts val="0"/>
                        </a:spcAft>
                        <a:buNone/>
                      </a:pPr>
                      <a:r>
                        <a:rPr lang="ja-JP" sz="1200" dirty="0">
                          <a:solidFill>
                            <a:schemeClr val="dk1"/>
                          </a:solidFill>
                        </a:rPr>
                        <a:t>物質の光応答</a:t>
                      </a:r>
                      <a:endParaRPr sz="1200" dirty="0"/>
                    </a:p>
                  </a:txBody>
                  <a:tcPr marL="91425" marR="91425" marT="91425" marB="91425" anchor="ctr">
                    <a:lnR w="9525" cap="flat" cmpd="sng">
                      <a:solidFill>
                        <a:srgbClr val="9E9E9E"/>
                      </a:solidFill>
                      <a:prstDash val="solid"/>
                      <a:round/>
                      <a:headEnd type="none" w="sm" len="sm"/>
                      <a:tailEnd type="none" w="sm" len="sm"/>
                    </a:lnR>
                  </a:tcPr>
                </a:tc>
                <a:tc>
                  <a:txBody>
                    <a:bodyPr/>
                    <a:lstStyle/>
                    <a:p>
                      <a:pPr marL="0" lvl="0" indent="0" algn="l" rtl="0">
                        <a:lnSpc>
                          <a:spcPct val="60000"/>
                        </a:lnSpc>
                        <a:spcBef>
                          <a:spcPts val="0"/>
                        </a:spcBef>
                        <a:spcAft>
                          <a:spcPts val="0"/>
                        </a:spcAft>
                        <a:buNone/>
                      </a:pPr>
                      <a:r>
                        <a:rPr lang="ja-JP" sz="1200"/>
                        <a:t>6</a:t>
                      </a:r>
                      <a:r>
                        <a:rPr lang="ja-JP" sz="1200">
                          <a:solidFill>
                            <a:schemeClr val="dk1"/>
                          </a:solidFill>
                        </a:rPr>
                        <a:t>名</a:t>
                      </a:r>
                      <a:endParaRPr sz="1200"/>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1"/>
                  </a:ext>
                </a:extLst>
              </a:tr>
              <a:tr h="498186">
                <a:tc>
                  <a:txBody>
                    <a:bodyPr/>
                    <a:lstStyle/>
                    <a:p>
                      <a:pPr marL="0" lvl="0" indent="0" algn="l" rtl="0">
                        <a:lnSpc>
                          <a:spcPct val="60000"/>
                        </a:lnSpc>
                        <a:spcBef>
                          <a:spcPts val="0"/>
                        </a:spcBef>
                        <a:spcAft>
                          <a:spcPts val="0"/>
                        </a:spcAft>
                        <a:buNone/>
                      </a:pPr>
                      <a:r>
                        <a:rPr lang="ja-JP" sz="1200"/>
                        <a:t>A3 </a:t>
                      </a:r>
                      <a:endParaRPr sz="1200"/>
                    </a:p>
                  </a:txBody>
                  <a:tcPr marL="91425" marR="91425" marT="91425" marB="91425">
                    <a:solidFill>
                      <a:srgbClr val="F4CCCC"/>
                    </a:solidFill>
                  </a:tcPr>
                </a:tc>
                <a:tc>
                  <a:txBody>
                    <a:bodyPr/>
                    <a:lstStyle/>
                    <a:p>
                      <a:pPr marL="0" lvl="0" indent="0" algn="l" rtl="0">
                        <a:lnSpc>
                          <a:spcPct val="110000"/>
                        </a:lnSpc>
                        <a:spcBef>
                          <a:spcPts val="0"/>
                        </a:spcBef>
                        <a:spcAft>
                          <a:spcPts val="0"/>
                        </a:spcAft>
                        <a:buClr>
                          <a:schemeClr val="dk1"/>
                        </a:buClr>
                        <a:buSzPts val="1100"/>
                        <a:buFont typeface="Arial"/>
                        <a:buNone/>
                      </a:pPr>
                      <a:r>
                        <a:rPr lang="ja-JP" sz="1200" dirty="0">
                          <a:solidFill>
                            <a:schemeClr val="dk1"/>
                          </a:solidFill>
                        </a:rPr>
                        <a:t>原子核と電磁場の相互作用</a:t>
                      </a:r>
                      <a:endParaRPr lang="en-US" altLang="ja-JP" sz="1200" dirty="0">
                        <a:solidFill>
                          <a:schemeClr val="dk1"/>
                        </a:solidFill>
                      </a:endParaRPr>
                    </a:p>
                    <a:p>
                      <a:pPr marL="0" lvl="0" indent="0" algn="l" rtl="0">
                        <a:lnSpc>
                          <a:spcPct val="110000"/>
                        </a:lnSpc>
                        <a:spcBef>
                          <a:spcPts val="0"/>
                        </a:spcBef>
                        <a:spcAft>
                          <a:spcPts val="0"/>
                        </a:spcAft>
                        <a:buClr>
                          <a:schemeClr val="dk1"/>
                        </a:buClr>
                        <a:buSzPts val="1100"/>
                        <a:buFont typeface="Arial"/>
                        <a:buNone/>
                      </a:pPr>
                      <a:r>
                        <a:rPr lang="en-US" sz="1200" dirty="0">
                          <a:solidFill>
                            <a:schemeClr val="dk1"/>
                          </a:solidFill>
                        </a:rPr>
                        <a:t>-</a:t>
                      </a:r>
                      <a:r>
                        <a:rPr lang="ja-JP" altLang="en-US" sz="1200" dirty="0">
                          <a:solidFill>
                            <a:schemeClr val="dk1"/>
                          </a:solidFill>
                        </a:rPr>
                        <a:t>電磁場でみる原子核の構造</a:t>
                      </a:r>
                      <a:r>
                        <a:rPr lang="en-US" sz="1200" dirty="0">
                          <a:solidFill>
                            <a:schemeClr val="dk1"/>
                          </a:solidFill>
                        </a:rPr>
                        <a:t>-</a:t>
                      </a:r>
                      <a:endParaRPr sz="1200" dirty="0"/>
                    </a:p>
                  </a:txBody>
                  <a:tcPr marL="91425" marR="91425" marT="91425" marB="91425" anchor="ctr">
                    <a:lnR w="9525" cap="flat" cmpd="sng">
                      <a:solidFill>
                        <a:srgbClr val="9E9E9E"/>
                      </a:solidFill>
                      <a:prstDash val="solid"/>
                      <a:round/>
                      <a:headEnd type="none" w="sm" len="sm"/>
                      <a:tailEnd type="none" w="sm" len="sm"/>
                    </a:lnR>
                  </a:tcPr>
                </a:tc>
                <a:tc>
                  <a:txBody>
                    <a:bodyPr/>
                    <a:lstStyle/>
                    <a:p>
                      <a:pPr marL="0" lvl="0" indent="0" algn="l" rtl="0">
                        <a:lnSpc>
                          <a:spcPct val="60000"/>
                        </a:lnSpc>
                        <a:spcBef>
                          <a:spcPts val="0"/>
                        </a:spcBef>
                        <a:spcAft>
                          <a:spcPts val="0"/>
                        </a:spcAft>
                        <a:buNone/>
                      </a:pPr>
                      <a:r>
                        <a:rPr lang="ja-JP" sz="1200" dirty="0"/>
                        <a:t>6</a:t>
                      </a:r>
                      <a:r>
                        <a:rPr lang="ja-JP" sz="1200" dirty="0">
                          <a:solidFill>
                            <a:schemeClr val="dk1"/>
                          </a:solidFill>
                        </a:rPr>
                        <a:t>名</a:t>
                      </a:r>
                      <a:endParaRPr sz="1200" dirty="0"/>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lnSpc>
                          <a:spcPct val="60000"/>
                        </a:lnSpc>
                        <a:spcBef>
                          <a:spcPts val="0"/>
                        </a:spcBef>
                        <a:spcAft>
                          <a:spcPts val="0"/>
                        </a:spcAft>
                        <a:buNone/>
                      </a:pPr>
                      <a:r>
                        <a:rPr lang="ja-JP" sz="1200"/>
                        <a:t>B3 </a:t>
                      </a:r>
                      <a:endParaRPr sz="1200"/>
                    </a:p>
                  </a:txBody>
                  <a:tcPr marL="91425" marR="91425" marT="91425" marB="91425" anchor="ctr">
                    <a:lnL w="9525" cap="flat" cmpd="sng">
                      <a:solidFill>
                        <a:srgbClr val="9E9E9E"/>
                      </a:solidFill>
                      <a:prstDash val="solid"/>
                      <a:round/>
                      <a:headEnd type="none" w="sm" len="sm"/>
                      <a:tailEnd type="none" w="sm" len="sm"/>
                    </a:lnL>
                    <a:solidFill>
                      <a:srgbClr val="A4C2F4"/>
                    </a:solidFill>
                  </a:tcPr>
                </a:tc>
                <a:tc>
                  <a:txBody>
                    <a:bodyPr/>
                    <a:lstStyle/>
                    <a:p>
                      <a:pPr marL="0" lvl="0" indent="0" algn="l" rtl="0">
                        <a:lnSpc>
                          <a:spcPct val="60000"/>
                        </a:lnSpc>
                        <a:spcBef>
                          <a:spcPts val="0"/>
                        </a:spcBef>
                        <a:spcAft>
                          <a:spcPts val="0"/>
                        </a:spcAft>
                        <a:buClr>
                          <a:schemeClr val="dk1"/>
                        </a:buClr>
                        <a:buSzPts val="1100"/>
                        <a:buFont typeface="Arial"/>
                        <a:buNone/>
                      </a:pPr>
                      <a:r>
                        <a:rPr lang="ja-JP" sz="1200" dirty="0">
                          <a:solidFill>
                            <a:schemeClr val="dk1"/>
                          </a:solidFill>
                        </a:rPr>
                        <a:t>固体電子の量子現象</a:t>
                      </a:r>
                      <a:endParaRPr sz="1200" dirty="0"/>
                    </a:p>
                  </a:txBody>
                  <a:tcPr marL="91425" marR="91425" marT="91425" marB="91425" anchor="ctr">
                    <a:lnR w="9525" cap="flat" cmpd="sng">
                      <a:solidFill>
                        <a:srgbClr val="9E9E9E"/>
                      </a:solidFill>
                      <a:prstDash val="solid"/>
                      <a:round/>
                      <a:headEnd type="none" w="sm" len="sm"/>
                      <a:tailEnd type="none" w="sm" len="sm"/>
                    </a:lnR>
                  </a:tcPr>
                </a:tc>
                <a:tc>
                  <a:txBody>
                    <a:bodyPr/>
                    <a:lstStyle/>
                    <a:p>
                      <a:pPr marL="0" lvl="0" indent="0" algn="l" rtl="0">
                        <a:lnSpc>
                          <a:spcPct val="60000"/>
                        </a:lnSpc>
                        <a:spcBef>
                          <a:spcPts val="0"/>
                        </a:spcBef>
                        <a:spcAft>
                          <a:spcPts val="0"/>
                        </a:spcAft>
                        <a:buNone/>
                      </a:pPr>
                      <a:r>
                        <a:rPr lang="ja-JP" sz="1200" dirty="0"/>
                        <a:t>6</a:t>
                      </a:r>
                      <a:r>
                        <a:rPr lang="ja-JP" sz="1200" dirty="0">
                          <a:solidFill>
                            <a:schemeClr val="dk1"/>
                          </a:solidFill>
                        </a:rPr>
                        <a:t>名</a:t>
                      </a:r>
                      <a:endParaRPr sz="1200" dirty="0"/>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2"/>
                  </a:ext>
                </a:extLst>
              </a:tr>
              <a:tr h="319751">
                <a:tc>
                  <a:txBody>
                    <a:bodyPr/>
                    <a:lstStyle/>
                    <a:p>
                      <a:pPr marL="0" lvl="0" indent="0" algn="l" rtl="0">
                        <a:lnSpc>
                          <a:spcPct val="60000"/>
                        </a:lnSpc>
                        <a:spcBef>
                          <a:spcPts val="0"/>
                        </a:spcBef>
                        <a:spcAft>
                          <a:spcPts val="0"/>
                        </a:spcAft>
                        <a:buNone/>
                      </a:pPr>
                      <a:r>
                        <a:rPr lang="ja-JP" sz="1200"/>
                        <a:t>A4-1</a:t>
                      </a:r>
                      <a:r>
                        <a:rPr lang="en-US" altLang="ja-JP" sz="1200" dirty="0"/>
                        <a:t>/2</a:t>
                      </a:r>
                      <a:endParaRPr sz="1200" dirty="0"/>
                    </a:p>
                  </a:txBody>
                  <a:tcPr marL="91425" marR="91425" marT="91425" marB="91425">
                    <a:solidFill>
                      <a:srgbClr val="F4CCCC"/>
                    </a:solidFill>
                  </a:tcPr>
                </a:tc>
                <a:tc>
                  <a:txBody>
                    <a:bodyPr/>
                    <a:lstStyle/>
                    <a:p>
                      <a:pPr marL="0" lvl="0" indent="0" algn="l" rtl="0">
                        <a:lnSpc>
                          <a:spcPct val="60000"/>
                        </a:lnSpc>
                        <a:spcBef>
                          <a:spcPts val="0"/>
                        </a:spcBef>
                        <a:spcAft>
                          <a:spcPts val="0"/>
                        </a:spcAft>
                        <a:buClr>
                          <a:schemeClr val="dk1"/>
                        </a:buClr>
                        <a:buSzPts val="1100"/>
                        <a:buFont typeface="Arial"/>
                        <a:buNone/>
                      </a:pPr>
                      <a:r>
                        <a:rPr lang="ja-JP" sz="1200" dirty="0">
                          <a:solidFill>
                            <a:schemeClr val="dk1"/>
                          </a:solidFill>
                        </a:rPr>
                        <a:t>粒子の加速</a:t>
                      </a:r>
                      <a:r>
                        <a:rPr lang="en-US" altLang="ja-JP" sz="1200" dirty="0">
                          <a:solidFill>
                            <a:schemeClr val="dk1"/>
                          </a:solidFill>
                        </a:rPr>
                        <a:t> / </a:t>
                      </a:r>
                      <a:r>
                        <a:rPr lang="ja-JP" altLang="en-US" sz="1200" dirty="0">
                          <a:solidFill>
                            <a:schemeClr val="dk1"/>
                          </a:solidFill>
                        </a:rPr>
                        <a:t>高強度レーザー</a:t>
                      </a:r>
                      <a:endParaRPr sz="1200" dirty="0"/>
                    </a:p>
                  </a:txBody>
                  <a:tcPr marL="91425" marR="91425" marT="91425" marB="91425" anchor="ctr">
                    <a:lnR w="9525" cap="flat" cmpd="sng">
                      <a:solidFill>
                        <a:srgbClr val="9E9E9E"/>
                      </a:solidFill>
                      <a:prstDash val="solid"/>
                      <a:round/>
                      <a:headEnd type="none" w="sm" len="sm"/>
                      <a:tailEnd type="none" w="sm" len="sm"/>
                    </a:lnR>
                  </a:tcPr>
                </a:tc>
                <a:tc>
                  <a:txBody>
                    <a:bodyPr/>
                    <a:lstStyle/>
                    <a:p>
                      <a:pPr marL="0" lvl="0" indent="0" algn="l" rtl="0">
                        <a:lnSpc>
                          <a:spcPct val="60000"/>
                        </a:lnSpc>
                        <a:spcBef>
                          <a:spcPts val="0"/>
                        </a:spcBef>
                        <a:spcAft>
                          <a:spcPts val="0"/>
                        </a:spcAft>
                        <a:buNone/>
                      </a:pPr>
                      <a:r>
                        <a:rPr lang="ja-JP" sz="1200" dirty="0"/>
                        <a:t>6</a:t>
                      </a:r>
                      <a:r>
                        <a:rPr lang="ja-JP" sz="1200" dirty="0">
                          <a:solidFill>
                            <a:schemeClr val="dk1"/>
                          </a:solidFill>
                        </a:rPr>
                        <a:t>名</a:t>
                      </a:r>
                      <a:endParaRPr sz="1200" dirty="0"/>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lnSpc>
                          <a:spcPct val="60000"/>
                        </a:lnSpc>
                        <a:spcBef>
                          <a:spcPts val="0"/>
                        </a:spcBef>
                        <a:spcAft>
                          <a:spcPts val="0"/>
                        </a:spcAft>
                        <a:buNone/>
                      </a:pPr>
                      <a:r>
                        <a:rPr lang="ja-JP" sz="1200"/>
                        <a:t>B4 </a:t>
                      </a:r>
                      <a:endParaRPr sz="1200"/>
                    </a:p>
                  </a:txBody>
                  <a:tcPr marL="91425" marR="91425" marT="91425" marB="91425" anchor="ctr">
                    <a:lnL w="9525" cap="flat" cmpd="sng">
                      <a:solidFill>
                        <a:srgbClr val="9E9E9E"/>
                      </a:solidFill>
                      <a:prstDash val="solid"/>
                      <a:round/>
                      <a:headEnd type="none" w="sm" len="sm"/>
                      <a:tailEnd type="none" w="sm" len="sm"/>
                    </a:lnL>
                    <a:solidFill>
                      <a:srgbClr val="A4C2F4"/>
                    </a:solidFill>
                  </a:tcPr>
                </a:tc>
                <a:tc>
                  <a:txBody>
                    <a:bodyPr/>
                    <a:lstStyle/>
                    <a:p>
                      <a:pPr marL="0" lvl="0" indent="0" algn="l" rtl="0">
                        <a:lnSpc>
                          <a:spcPct val="60000"/>
                        </a:lnSpc>
                        <a:spcBef>
                          <a:spcPts val="0"/>
                        </a:spcBef>
                        <a:spcAft>
                          <a:spcPts val="0"/>
                        </a:spcAft>
                        <a:buClr>
                          <a:schemeClr val="dk1"/>
                        </a:buClr>
                        <a:buSzPts val="1100"/>
                        <a:buFont typeface="Arial"/>
                        <a:buNone/>
                      </a:pPr>
                      <a:r>
                        <a:rPr lang="ja-JP" sz="1200" dirty="0">
                          <a:solidFill>
                            <a:schemeClr val="dk1"/>
                          </a:solidFill>
                        </a:rPr>
                        <a:t>高温超伝導</a:t>
                      </a:r>
                      <a:endParaRPr sz="1200" dirty="0"/>
                    </a:p>
                  </a:txBody>
                  <a:tcPr marL="91425" marR="91425" marT="91425" marB="91425" anchor="ctr">
                    <a:lnR w="9525" cap="flat" cmpd="sng">
                      <a:solidFill>
                        <a:srgbClr val="9E9E9E"/>
                      </a:solidFill>
                      <a:prstDash val="solid"/>
                      <a:round/>
                      <a:headEnd type="none" w="sm" len="sm"/>
                      <a:tailEnd type="none" w="sm" len="sm"/>
                    </a:lnR>
                  </a:tcPr>
                </a:tc>
                <a:tc>
                  <a:txBody>
                    <a:bodyPr/>
                    <a:lstStyle/>
                    <a:p>
                      <a:pPr marL="0" lvl="0" indent="0" algn="l" rtl="0">
                        <a:lnSpc>
                          <a:spcPct val="60000"/>
                        </a:lnSpc>
                        <a:spcBef>
                          <a:spcPts val="0"/>
                        </a:spcBef>
                        <a:spcAft>
                          <a:spcPts val="0"/>
                        </a:spcAft>
                        <a:buNone/>
                      </a:pPr>
                      <a:r>
                        <a:rPr lang="ja-JP" sz="1200"/>
                        <a:t>6</a:t>
                      </a:r>
                      <a:r>
                        <a:rPr lang="ja-JP" sz="1200">
                          <a:solidFill>
                            <a:schemeClr val="dk1"/>
                          </a:solidFill>
                        </a:rPr>
                        <a:t>名</a:t>
                      </a:r>
                      <a:endParaRPr sz="1200"/>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3"/>
                  </a:ext>
                </a:extLst>
              </a:tr>
              <a:tr h="319751">
                <a:tc>
                  <a:txBody>
                    <a:bodyPr/>
                    <a:lstStyle/>
                    <a:p>
                      <a:pPr marL="0" lvl="0" indent="0" algn="l" rtl="0">
                        <a:lnSpc>
                          <a:spcPct val="60000"/>
                        </a:lnSpc>
                        <a:spcBef>
                          <a:spcPts val="0"/>
                        </a:spcBef>
                        <a:spcAft>
                          <a:spcPts val="0"/>
                        </a:spcAft>
                        <a:buNone/>
                      </a:pPr>
                      <a:r>
                        <a:rPr lang="en" altLang="ja-JP" sz="1200"/>
                        <a:t>A5 </a:t>
                      </a:r>
                      <a:endParaRPr lang="en" sz="1200" dirty="0"/>
                    </a:p>
                  </a:txBody>
                  <a:tcPr marL="91425" marR="91425" marT="91425" marB="91425">
                    <a:solidFill>
                      <a:srgbClr val="F4CCCC"/>
                    </a:solidFill>
                  </a:tcPr>
                </a:tc>
                <a:tc>
                  <a:txBody>
                    <a:bodyPr/>
                    <a:lstStyle/>
                    <a:p>
                      <a:pPr marL="0" lvl="0" indent="0" algn="l" rtl="0">
                        <a:lnSpc>
                          <a:spcPct val="60000"/>
                        </a:lnSpc>
                        <a:spcBef>
                          <a:spcPts val="0"/>
                        </a:spcBef>
                        <a:spcAft>
                          <a:spcPts val="0"/>
                        </a:spcAft>
                        <a:buClr>
                          <a:schemeClr val="dk1"/>
                        </a:buClr>
                        <a:buSzPts val="1100"/>
                        <a:buFont typeface="Arial"/>
                        <a:buNone/>
                      </a:pPr>
                      <a:r>
                        <a:rPr lang="ja-JP" altLang="en-US" sz="1200" dirty="0">
                          <a:solidFill>
                            <a:schemeClr val="dk1"/>
                          </a:solidFill>
                        </a:rPr>
                        <a:t>自然における対称性</a:t>
                      </a:r>
                      <a:endParaRPr lang="ja-JP" altLang="en-US" sz="1200" dirty="0"/>
                    </a:p>
                  </a:txBody>
                  <a:tcPr marL="91425" marR="91425" marT="91425" marB="91425" anchor="ctr">
                    <a:lnR w="9525" cap="flat" cmpd="sng">
                      <a:solidFill>
                        <a:srgbClr val="9E9E9E"/>
                      </a:solidFill>
                      <a:prstDash val="solid"/>
                      <a:round/>
                      <a:headEnd type="none" w="sm" len="sm"/>
                      <a:tailEnd type="none" w="sm" len="sm"/>
                    </a:lnR>
                  </a:tcPr>
                </a:tc>
                <a:tc>
                  <a:txBody>
                    <a:bodyPr/>
                    <a:lstStyle/>
                    <a:p>
                      <a:pPr marL="0" lvl="0" indent="0" algn="l" rtl="0">
                        <a:lnSpc>
                          <a:spcPct val="60000"/>
                        </a:lnSpc>
                        <a:spcBef>
                          <a:spcPts val="0"/>
                        </a:spcBef>
                        <a:spcAft>
                          <a:spcPts val="0"/>
                        </a:spcAft>
                        <a:buNone/>
                      </a:pPr>
                      <a:r>
                        <a:rPr lang="en-US" altLang="ja-JP" sz="1200" dirty="0"/>
                        <a:t>6</a:t>
                      </a:r>
                      <a:r>
                        <a:rPr lang="ja-JP" altLang="en-US" sz="1200" dirty="0">
                          <a:solidFill>
                            <a:schemeClr val="dk1"/>
                          </a:solidFill>
                        </a:rPr>
                        <a:t>名</a:t>
                      </a:r>
                      <a:endParaRPr lang="ja-JP" altLang="en-US" sz="1200" dirty="0"/>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lnSpc>
                          <a:spcPct val="60000"/>
                        </a:lnSpc>
                        <a:spcBef>
                          <a:spcPts val="0"/>
                        </a:spcBef>
                        <a:spcAft>
                          <a:spcPts val="0"/>
                        </a:spcAft>
                        <a:buNone/>
                      </a:pPr>
                      <a:r>
                        <a:rPr lang="ja-JP" sz="1200"/>
                        <a:t>B5 </a:t>
                      </a:r>
                      <a:endParaRPr sz="1200"/>
                    </a:p>
                  </a:txBody>
                  <a:tcPr marL="91425" marR="91425" marT="91425" marB="91425" anchor="ctr">
                    <a:lnL w="9525" cap="flat" cmpd="sng">
                      <a:solidFill>
                        <a:srgbClr val="9E9E9E"/>
                      </a:solidFill>
                      <a:prstDash val="solid"/>
                      <a:round/>
                      <a:headEnd type="none" w="sm" len="sm"/>
                      <a:tailEnd type="none" w="sm" len="sm"/>
                    </a:lnL>
                    <a:solidFill>
                      <a:srgbClr val="A4C2F4"/>
                    </a:solidFill>
                  </a:tcPr>
                </a:tc>
                <a:tc>
                  <a:txBody>
                    <a:bodyPr/>
                    <a:lstStyle/>
                    <a:p>
                      <a:pPr marL="0" lvl="0" indent="0" algn="l" rtl="0">
                        <a:lnSpc>
                          <a:spcPct val="60000"/>
                        </a:lnSpc>
                        <a:spcBef>
                          <a:spcPts val="0"/>
                        </a:spcBef>
                        <a:spcAft>
                          <a:spcPts val="0"/>
                        </a:spcAft>
                        <a:buClr>
                          <a:schemeClr val="dk1"/>
                        </a:buClr>
                        <a:buSzPts val="1100"/>
                        <a:buFont typeface="Arial"/>
                        <a:buNone/>
                      </a:pPr>
                      <a:r>
                        <a:rPr lang="ja-JP" sz="1200" dirty="0">
                          <a:solidFill>
                            <a:schemeClr val="bg1">
                              <a:lumMod val="75000"/>
                            </a:schemeClr>
                          </a:solidFill>
                        </a:rPr>
                        <a:t>プラズマ</a:t>
                      </a:r>
                      <a:endParaRPr sz="1200" dirty="0">
                        <a:solidFill>
                          <a:schemeClr val="bg1">
                            <a:lumMod val="75000"/>
                          </a:schemeClr>
                        </a:solidFill>
                      </a:endParaRPr>
                    </a:p>
                  </a:txBody>
                  <a:tcPr marL="91425" marR="91425" marT="91425" marB="91425" anchor="ctr">
                    <a:lnR w="9525" cap="flat" cmpd="sng">
                      <a:solidFill>
                        <a:srgbClr val="9E9E9E"/>
                      </a:solidFill>
                      <a:prstDash val="solid"/>
                      <a:round/>
                      <a:headEnd type="none" w="sm" len="sm"/>
                      <a:tailEnd type="none" w="sm" len="sm"/>
                    </a:lnR>
                  </a:tcPr>
                </a:tc>
                <a:tc>
                  <a:txBody>
                    <a:bodyPr/>
                    <a:lstStyle/>
                    <a:p>
                      <a:pPr marL="0" lvl="0" indent="0" algn="l" rtl="0">
                        <a:lnSpc>
                          <a:spcPct val="60000"/>
                        </a:lnSpc>
                        <a:spcBef>
                          <a:spcPts val="0"/>
                        </a:spcBef>
                        <a:spcAft>
                          <a:spcPts val="0"/>
                        </a:spcAft>
                        <a:buNone/>
                      </a:pPr>
                      <a:r>
                        <a:rPr lang="en-US" altLang="ja-JP" sz="1200" dirty="0">
                          <a:solidFill>
                            <a:schemeClr val="bg1">
                              <a:lumMod val="75000"/>
                            </a:schemeClr>
                          </a:solidFill>
                        </a:rPr>
                        <a:t>0</a:t>
                      </a:r>
                      <a:r>
                        <a:rPr lang="ja-JP" altLang="en-US" sz="1200" dirty="0">
                          <a:solidFill>
                            <a:schemeClr val="bg1">
                              <a:lumMod val="75000"/>
                            </a:schemeClr>
                          </a:solidFill>
                        </a:rPr>
                        <a:t>名  </a:t>
                      </a:r>
                      <a:r>
                        <a:rPr lang="en-US" altLang="ja-JP" sz="1200" dirty="0">
                          <a:solidFill>
                            <a:schemeClr val="bg1">
                              <a:lumMod val="75000"/>
                            </a:schemeClr>
                          </a:solidFill>
                        </a:rPr>
                        <a:t>(</a:t>
                      </a:r>
                      <a:r>
                        <a:rPr lang="ja-JP" altLang="en-US" sz="1200" dirty="0">
                          <a:solidFill>
                            <a:schemeClr val="bg1">
                              <a:lumMod val="75000"/>
                            </a:schemeClr>
                          </a:solidFill>
                        </a:rPr>
                        <a:t>開講せず</a:t>
                      </a:r>
                      <a:r>
                        <a:rPr lang="en-US" altLang="ja-JP" sz="1200" dirty="0">
                          <a:solidFill>
                            <a:schemeClr val="bg1">
                              <a:lumMod val="75000"/>
                            </a:schemeClr>
                          </a:solidFill>
                        </a:rPr>
                        <a:t>)</a:t>
                      </a:r>
                      <a:endParaRPr sz="1200" dirty="0">
                        <a:solidFill>
                          <a:schemeClr val="bg1">
                            <a:lumMod val="75000"/>
                          </a:schemeClr>
                        </a:solidFill>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4"/>
                  </a:ext>
                </a:extLst>
              </a:tr>
              <a:tr h="319751">
                <a:tc>
                  <a:txBody>
                    <a:bodyPr/>
                    <a:lstStyle/>
                    <a:p>
                      <a:pPr marL="0" lvl="0" indent="0" algn="l" rtl="0">
                        <a:lnSpc>
                          <a:spcPct val="60000"/>
                        </a:lnSpc>
                        <a:spcBef>
                          <a:spcPts val="0"/>
                        </a:spcBef>
                        <a:spcAft>
                          <a:spcPts val="0"/>
                        </a:spcAft>
                        <a:buNone/>
                      </a:pPr>
                      <a:r>
                        <a:rPr lang="en" altLang="ja-JP" sz="1200" dirty="0"/>
                        <a:t>A6 </a:t>
                      </a:r>
                      <a:endParaRPr lang="en" sz="1200" dirty="0"/>
                    </a:p>
                  </a:txBody>
                  <a:tcPr marL="91425" marR="91425" marT="91425" marB="91425">
                    <a:solidFill>
                      <a:srgbClr val="F4CCCC"/>
                    </a:solidFill>
                  </a:tcPr>
                </a:tc>
                <a:tc>
                  <a:txBody>
                    <a:bodyPr/>
                    <a:lstStyle/>
                    <a:p>
                      <a:pPr marL="0" lvl="0" indent="0" algn="l" rtl="0">
                        <a:lnSpc>
                          <a:spcPct val="60000"/>
                        </a:lnSpc>
                        <a:spcBef>
                          <a:spcPts val="0"/>
                        </a:spcBef>
                        <a:spcAft>
                          <a:spcPts val="0"/>
                        </a:spcAft>
                        <a:buClr>
                          <a:schemeClr val="dk1"/>
                        </a:buClr>
                        <a:buSzPts val="1100"/>
                        <a:buFont typeface="Arial"/>
                        <a:buNone/>
                      </a:pPr>
                      <a:r>
                        <a:rPr lang="ja-JP" altLang="en-US" sz="1200" dirty="0">
                          <a:solidFill>
                            <a:schemeClr val="dk1"/>
                          </a:solidFill>
                        </a:rPr>
                        <a:t>自然界の</a:t>
                      </a:r>
                      <a:r>
                        <a:rPr lang="en-US" altLang="ja-JP" sz="1200" dirty="0">
                          <a:solidFill>
                            <a:schemeClr val="dk1"/>
                          </a:solidFill>
                        </a:rPr>
                        <a:t>4</a:t>
                      </a:r>
                      <a:r>
                        <a:rPr lang="ja-JP" altLang="en-US" sz="1200" dirty="0">
                          <a:solidFill>
                            <a:schemeClr val="dk1"/>
                          </a:solidFill>
                        </a:rPr>
                        <a:t>つの力</a:t>
                      </a:r>
                      <a:endParaRPr lang="ja-JP" altLang="en-US" sz="1200" dirty="0"/>
                    </a:p>
                  </a:txBody>
                  <a:tcPr marL="91425" marR="91425" marT="91425" marB="91425" anchor="ctr">
                    <a:lnR w="9525" cap="flat" cmpd="sng">
                      <a:solidFill>
                        <a:srgbClr val="9E9E9E"/>
                      </a:solidFill>
                      <a:prstDash val="solid"/>
                      <a:round/>
                      <a:headEnd type="none" w="sm" len="sm"/>
                      <a:tailEnd type="none" w="sm" len="sm"/>
                    </a:lnR>
                  </a:tcPr>
                </a:tc>
                <a:tc>
                  <a:txBody>
                    <a:bodyPr/>
                    <a:lstStyle/>
                    <a:p>
                      <a:pPr marL="0" lvl="0" indent="0" algn="l" rtl="0">
                        <a:lnSpc>
                          <a:spcPct val="60000"/>
                        </a:lnSpc>
                        <a:spcBef>
                          <a:spcPts val="0"/>
                        </a:spcBef>
                        <a:spcAft>
                          <a:spcPts val="0"/>
                        </a:spcAft>
                        <a:buNone/>
                      </a:pPr>
                      <a:r>
                        <a:rPr lang="en-US" altLang="ja-JP" sz="1200"/>
                        <a:t>6</a:t>
                      </a:r>
                      <a:r>
                        <a:rPr lang="ja-JP" altLang="en-US" sz="1200">
                          <a:solidFill>
                            <a:schemeClr val="dk1"/>
                          </a:solidFill>
                        </a:rPr>
                        <a:t>名</a:t>
                      </a:r>
                      <a:endParaRPr lang="ja-JP" altLang="en-US" sz="1200"/>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lnSpc>
                          <a:spcPct val="60000"/>
                        </a:lnSpc>
                        <a:spcBef>
                          <a:spcPts val="0"/>
                        </a:spcBef>
                        <a:spcAft>
                          <a:spcPts val="0"/>
                        </a:spcAft>
                        <a:buNone/>
                      </a:pPr>
                      <a:r>
                        <a:rPr lang="ja-JP" sz="1200"/>
                        <a:t>B6 </a:t>
                      </a:r>
                      <a:endParaRPr sz="1200"/>
                    </a:p>
                  </a:txBody>
                  <a:tcPr marL="91425" marR="91425" marT="91425" marB="91425" anchor="ctr">
                    <a:lnL w="9525" cap="flat" cmpd="sng">
                      <a:solidFill>
                        <a:srgbClr val="9E9E9E"/>
                      </a:solidFill>
                      <a:prstDash val="solid"/>
                      <a:round/>
                      <a:headEnd type="none" w="sm" len="sm"/>
                      <a:tailEnd type="none" w="sm" len="sm"/>
                    </a:lnL>
                    <a:solidFill>
                      <a:srgbClr val="A4C2F4"/>
                    </a:solidFill>
                  </a:tcPr>
                </a:tc>
                <a:tc>
                  <a:txBody>
                    <a:bodyPr/>
                    <a:lstStyle/>
                    <a:p>
                      <a:pPr marL="0" lvl="0" indent="0" algn="l" rtl="0">
                        <a:lnSpc>
                          <a:spcPct val="60000"/>
                        </a:lnSpc>
                        <a:spcBef>
                          <a:spcPts val="0"/>
                        </a:spcBef>
                        <a:spcAft>
                          <a:spcPts val="0"/>
                        </a:spcAft>
                        <a:buClr>
                          <a:schemeClr val="dk1"/>
                        </a:buClr>
                        <a:buSzPts val="1100"/>
                        <a:buFont typeface="Arial"/>
                        <a:buNone/>
                      </a:pPr>
                      <a:r>
                        <a:rPr lang="ja-JP" sz="1200" dirty="0">
                          <a:solidFill>
                            <a:schemeClr val="dk1"/>
                          </a:solidFill>
                        </a:rPr>
                        <a:t>量子エレクトロニクス</a:t>
                      </a:r>
                      <a:endParaRPr sz="1200" dirty="0"/>
                    </a:p>
                  </a:txBody>
                  <a:tcPr marL="91425" marR="91425" marT="91425" marB="91425" anchor="ctr">
                    <a:lnR w="9525" cap="flat" cmpd="sng">
                      <a:solidFill>
                        <a:srgbClr val="9E9E9E"/>
                      </a:solidFill>
                      <a:prstDash val="solid"/>
                      <a:round/>
                      <a:headEnd type="none" w="sm" len="sm"/>
                      <a:tailEnd type="none" w="sm" len="sm"/>
                    </a:lnR>
                  </a:tcPr>
                </a:tc>
                <a:tc>
                  <a:txBody>
                    <a:bodyPr/>
                    <a:lstStyle/>
                    <a:p>
                      <a:pPr marL="0" lvl="0" indent="0" algn="l" rtl="0">
                        <a:lnSpc>
                          <a:spcPct val="60000"/>
                        </a:lnSpc>
                        <a:spcBef>
                          <a:spcPts val="0"/>
                        </a:spcBef>
                        <a:spcAft>
                          <a:spcPts val="0"/>
                        </a:spcAft>
                        <a:buNone/>
                      </a:pPr>
                      <a:r>
                        <a:rPr lang="ja-JP" sz="1200" dirty="0"/>
                        <a:t>6</a:t>
                      </a:r>
                      <a:r>
                        <a:rPr lang="ja-JP" sz="1200" dirty="0">
                          <a:solidFill>
                            <a:schemeClr val="dk1"/>
                          </a:solidFill>
                        </a:rPr>
                        <a:t>名</a:t>
                      </a:r>
                      <a:endParaRPr sz="1200" dirty="0"/>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5"/>
                  </a:ext>
                </a:extLst>
              </a:tr>
              <a:tr h="319751">
                <a:tc>
                  <a:txBody>
                    <a:bodyPr/>
                    <a:lstStyle/>
                    <a:p>
                      <a:pPr marL="0" lvl="0" indent="0" algn="l" rtl="0">
                        <a:lnSpc>
                          <a:spcPct val="60000"/>
                        </a:lnSpc>
                        <a:spcBef>
                          <a:spcPts val="0"/>
                        </a:spcBef>
                        <a:spcAft>
                          <a:spcPts val="0"/>
                        </a:spcAft>
                        <a:buNone/>
                      </a:pPr>
                      <a:r>
                        <a:rPr lang="en" altLang="ja-JP" sz="1200"/>
                        <a:t>A7 </a:t>
                      </a:r>
                      <a:endParaRPr lang="en" sz="1200" dirty="0"/>
                    </a:p>
                  </a:txBody>
                  <a:tcPr marL="91425" marR="91425" marT="91425" marB="91425">
                    <a:lnB w="9525" cap="flat" cmpd="sng">
                      <a:solidFill>
                        <a:srgbClr val="9E9E9E"/>
                      </a:solidFill>
                      <a:prstDash val="solid"/>
                      <a:round/>
                      <a:headEnd type="none" w="sm" len="sm"/>
                      <a:tailEnd type="none" w="sm" len="sm"/>
                    </a:lnB>
                    <a:solidFill>
                      <a:srgbClr val="F4CCCC"/>
                    </a:solidFill>
                  </a:tcPr>
                </a:tc>
                <a:tc>
                  <a:txBody>
                    <a:bodyPr/>
                    <a:lstStyle/>
                    <a:p>
                      <a:pPr marL="0" lvl="0" indent="0" algn="l" rtl="0">
                        <a:lnSpc>
                          <a:spcPct val="60000"/>
                        </a:lnSpc>
                        <a:spcBef>
                          <a:spcPts val="0"/>
                        </a:spcBef>
                        <a:spcAft>
                          <a:spcPts val="0"/>
                        </a:spcAft>
                        <a:buClr>
                          <a:schemeClr val="dk1"/>
                        </a:buClr>
                        <a:buSzPts val="1100"/>
                        <a:buFont typeface="Arial"/>
                        <a:buNone/>
                      </a:pPr>
                      <a:r>
                        <a:rPr lang="ja-JP" altLang="en-US" sz="1200" dirty="0">
                          <a:solidFill>
                            <a:schemeClr val="dk1"/>
                          </a:solidFill>
                        </a:rPr>
                        <a:t>宇宙</a:t>
                      </a:r>
                      <a:r>
                        <a:rPr lang="en" altLang="ja-JP" sz="1200" dirty="0">
                          <a:solidFill>
                            <a:schemeClr val="dk1"/>
                          </a:solidFill>
                        </a:rPr>
                        <a:t>X</a:t>
                      </a:r>
                      <a:r>
                        <a:rPr lang="ja-JP" altLang="en-US" sz="1200" dirty="0">
                          <a:solidFill>
                            <a:schemeClr val="dk1"/>
                          </a:solidFill>
                        </a:rPr>
                        <a:t>線放射過程</a:t>
                      </a:r>
                      <a:endParaRPr lang="ja-JP" altLang="en-US" sz="1200" dirty="0"/>
                    </a:p>
                  </a:txBody>
                  <a:tcPr marL="91425" marR="91425" marT="91425" marB="91425" anchor="ctr">
                    <a:lnR w="9525" cap="flat" cmpd="sng">
                      <a:solidFill>
                        <a:srgbClr val="9E9E9E"/>
                      </a:solidFill>
                      <a:prstDash val="solid"/>
                      <a:round/>
                      <a:headEnd type="none" w="sm" len="sm"/>
                      <a:tailEnd type="none" w="sm" len="sm"/>
                    </a:lnR>
                    <a:lnB w="9525" cap="flat" cmpd="sng">
                      <a:solidFill>
                        <a:srgbClr val="9E9E9E"/>
                      </a:solidFill>
                      <a:prstDash val="solid"/>
                      <a:round/>
                      <a:headEnd type="none" w="sm" len="sm"/>
                      <a:tailEnd type="none" w="sm" len="sm"/>
                    </a:lnB>
                  </a:tcPr>
                </a:tc>
                <a:tc>
                  <a:txBody>
                    <a:bodyPr/>
                    <a:lstStyle/>
                    <a:p>
                      <a:pPr marL="0" lvl="0" indent="0" algn="l" rtl="0">
                        <a:lnSpc>
                          <a:spcPct val="60000"/>
                        </a:lnSpc>
                        <a:spcBef>
                          <a:spcPts val="0"/>
                        </a:spcBef>
                        <a:spcAft>
                          <a:spcPts val="0"/>
                        </a:spcAft>
                        <a:buNone/>
                      </a:pPr>
                      <a:r>
                        <a:rPr lang="en-US" altLang="ja-JP" sz="1200"/>
                        <a:t>6</a:t>
                      </a:r>
                      <a:r>
                        <a:rPr lang="ja-JP" altLang="en-US" sz="1200">
                          <a:solidFill>
                            <a:schemeClr val="dk1"/>
                          </a:solidFill>
                        </a:rPr>
                        <a:t>名</a:t>
                      </a:r>
                      <a:endParaRPr lang="ja-JP" altLang="en-US" sz="1200"/>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lnSpc>
                          <a:spcPct val="60000"/>
                        </a:lnSpc>
                        <a:spcBef>
                          <a:spcPts val="0"/>
                        </a:spcBef>
                        <a:spcAft>
                          <a:spcPts val="0"/>
                        </a:spcAft>
                        <a:buNone/>
                      </a:pPr>
                      <a:r>
                        <a:rPr lang="ja-JP" sz="1200"/>
                        <a:t>B7 </a:t>
                      </a:r>
                      <a:endParaRPr sz="1200"/>
                    </a:p>
                  </a:txBody>
                  <a:tcPr marL="91425" marR="91425" marT="91425" marB="91425" anchor="ctr">
                    <a:lnL w="9525" cap="flat" cmpd="sng">
                      <a:solidFill>
                        <a:srgbClr val="9E9E9E"/>
                      </a:solidFill>
                      <a:prstDash val="solid"/>
                      <a:round/>
                      <a:headEnd type="none" w="sm" len="sm"/>
                      <a:tailEnd type="none" w="sm" len="sm"/>
                    </a:lnL>
                    <a:lnB w="9525" cap="flat" cmpd="sng">
                      <a:solidFill>
                        <a:srgbClr val="9E9E9E"/>
                      </a:solidFill>
                      <a:prstDash val="solid"/>
                      <a:round/>
                      <a:headEnd type="none" w="sm" len="sm"/>
                      <a:tailEnd type="none" w="sm" len="sm"/>
                    </a:lnB>
                    <a:solidFill>
                      <a:srgbClr val="A4C2F4"/>
                    </a:solidFill>
                  </a:tcPr>
                </a:tc>
                <a:tc>
                  <a:txBody>
                    <a:bodyPr/>
                    <a:lstStyle/>
                    <a:p>
                      <a:pPr marL="0" lvl="0" indent="0" algn="l" rtl="0">
                        <a:lnSpc>
                          <a:spcPct val="60000"/>
                        </a:lnSpc>
                        <a:spcBef>
                          <a:spcPts val="0"/>
                        </a:spcBef>
                        <a:spcAft>
                          <a:spcPts val="0"/>
                        </a:spcAft>
                        <a:buClr>
                          <a:schemeClr val="dk1"/>
                        </a:buClr>
                        <a:buSzPts val="1100"/>
                        <a:buFont typeface="Arial"/>
                        <a:buNone/>
                      </a:pPr>
                      <a:r>
                        <a:rPr lang="ja-JP" sz="1200" dirty="0">
                          <a:solidFill>
                            <a:schemeClr val="dk1"/>
                          </a:solidFill>
                        </a:rPr>
                        <a:t>低温物性・超流動</a:t>
                      </a:r>
                      <a:endParaRPr sz="1200" dirty="0"/>
                    </a:p>
                  </a:txBody>
                  <a:tcPr marL="91425" marR="91425" marT="91425" marB="91425" anchor="ctr">
                    <a:lnR w="9525" cap="flat" cmpd="sng">
                      <a:solidFill>
                        <a:srgbClr val="9E9E9E"/>
                      </a:solidFill>
                      <a:prstDash val="solid"/>
                      <a:round/>
                      <a:headEnd type="none" w="sm" len="sm"/>
                      <a:tailEnd type="none" w="sm" len="sm"/>
                    </a:lnR>
                    <a:lnB w="9525" cap="flat" cmpd="sng">
                      <a:solidFill>
                        <a:srgbClr val="9E9E9E"/>
                      </a:solidFill>
                      <a:prstDash val="solid"/>
                      <a:round/>
                      <a:headEnd type="none" w="sm" len="sm"/>
                      <a:tailEnd type="none" w="sm" len="sm"/>
                    </a:lnB>
                  </a:tcPr>
                </a:tc>
                <a:tc>
                  <a:txBody>
                    <a:bodyPr/>
                    <a:lstStyle/>
                    <a:p>
                      <a:pPr marL="0" lvl="0" indent="0" algn="l" rtl="0">
                        <a:lnSpc>
                          <a:spcPct val="60000"/>
                        </a:lnSpc>
                        <a:spcBef>
                          <a:spcPts val="0"/>
                        </a:spcBef>
                        <a:spcAft>
                          <a:spcPts val="0"/>
                        </a:spcAft>
                        <a:buNone/>
                      </a:pPr>
                      <a:r>
                        <a:rPr lang="ja-JP" sz="1200"/>
                        <a:t>6</a:t>
                      </a:r>
                      <a:r>
                        <a:rPr lang="ja-JP" sz="1200">
                          <a:solidFill>
                            <a:schemeClr val="dk1"/>
                          </a:solidFill>
                        </a:rPr>
                        <a:t>名</a:t>
                      </a:r>
                      <a:endParaRPr sz="1200"/>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6"/>
                  </a:ext>
                </a:extLst>
              </a:tr>
              <a:tr h="319751">
                <a:tc>
                  <a:txBody>
                    <a:bodyPr/>
                    <a:lstStyle/>
                    <a:p>
                      <a:pPr marL="0" lvl="0" indent="0" algn="l" rtl="0">
                        <a:lnSpc>
                          <a:spcPct val="60000"/>
                        </a:lnSpc>
                        <a:spcBef>
                          <a:spcPts val="0"/>
                        </a:spcBef>
                        <a:spcAft>
                          <a:spcPts val="0"/>
                        </a:spcAft>
                        <a:buNone/>
                      </a:pPr>
                      <a:r>
                        <a:rPr lang="en" altLang="ja-JP" sz="1200"/>
                        <a:t>A8 </a:t>
                      </a:r>
                      <a:endParaRPr lang="en" sz="1200" dirty="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4CCCC"/>
                    </a:solidFill>
                  </a:tcPr>
                </a:tc>
                <a:tc>
                  <a:txBody>
                    <a:bodyPr/>
                    <a:lstStyle/>
                    <a:p>
                      <a:pPr marL="0" lvl="0" indent="0" algn="l" rtl="0">
                        <a:lnSpc>
                          <a:spcPct val="60000"/>
                        </a:lnSpc>
                        <a:spcBef>
                          <a:spcPts val="0"/>
                        </a:spcBef>
                        <a:spcAft>
                          <a:spcPts val="0"/>
                        </a:spcAft>
                        <a:buNone/>
                      </a:pPr>
                      <a:r>
                        <a:rPr lang="ja-JP" altLang="en-US" sz="1200" dirty="0">
                          <a:solidFill>
                            <a:schemeClr val="dk1"/>
                          </a:solidFill>
                        </a:rPr>
                        <a:t>宇宙ガンマ線放射</a:t>
                      </a: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lnSpc>
                          <a:spcPct val="60000"/>
                        </a:lnSpc>
                        <a:spcBef>
                          <a:spcPts val="0"/>
                        </a:spcBef>
                        <a:spcAft>
                          <a:spcPts val="0"/>
                        </a:spcAft>
                        <a:buNone/>
                      </a:pPr>
                      <a:r>
                        <a:rPr lang="en-US" altLang="ja-JP" sz="1200" dirty="0"/>
                        <a:t>6</a:t>
                      </a:r>
                      <a:r>
                        <a:rPr lang="ja-JP" altLang="en-US" sz="1200">
                          <a:solidFill>
                            <a:schemeClr val="dk1"/>
                          </a:solidFill>
                        </a:rPr>
                        <a:t>名</a:t>
                      </a:r>
                      <a:endParaRPr lang="ja-JP" altLang="en-US" sz="1200" dirty="0"/>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lnSpc>
                          <a:spcPct val="60000"/>
                        </a:lnSpc>
                        <a:spcBef>
                          <a:spcPts val="0"/>
                        </a:spcBef>
                        <a:spcAft>
                          <a:spcPts val="0"/>
                        </a:spcAft>
                        <a:buNone/>
                      </a:pPr>
                      <a:r>
                        <a:rPr lang="ja-JP" sz="1200"/>
                        <a:t>B8 </a:t>
                      </a:r>
                      <a:endParaRPr sz="1200"/>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A4C2F4"/>
                    </a:solidFill>
                  </a:tcPr>
                </a:tc>
                <a:tc>
                  <a:txBody>
                    <a:bodyPr/>
                    <a:lstStyle/>
                    <a:p>
                      <a:pPr marL="0" lvl="0" indent="0" algn="l" rtl="0">
                        <a:lnSpc>
                          <a:spcPct val="60000"/>
                        </a:lnSpc>
                        <a:spcBef>
                          <a:spcPts val="0"/>
                        </a:spcBef>
                        <a:spcAft>
                          <a:spcPts val="0"/>
                        </a:spcAft>
                        <a:buNone/>
                      </a:pPr>
                      <a:r>
                        <a:rPr lang="ja-JP" sz="1200" dirty="0">
                          <a:solidFill>
                            <a:schemeClr val="dk1"/>
                          </a:solidFill>
                        </a:rPr>
                        <a:t>アクティブマター</a:t>
                      </a:r>
                      <a:endParaRPr sz="1200" dirty="0">
                        <a:solidFill>
                          <a:schemeClr val="dk1"/>
                        </a:solidFill>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lnSpc>
                          <a:spcPct val="60000"/>
                        </a:lnSpc>
                        <a:spcBef>
                          <a:spcPts val="0"/>
                        </a:spcBef>
                        <a:spcAft>
                          <a:spcPts val="0"/>
                        </a:spcAft>
                        <a:buNone/>
                      </a:pPr>
                      <a:r>
                        <a:rPr lang="ja-JP" sz="1200" dirty="0"/>
                        <a:t>6</a:t>
                      </a:r>
                      <a:r>
                        <a:rPr lang="ja-JP" sz="1200" dirty="0">
                          <a:solidFill>
                            <a:schemeClr val="dk1"/>
                          </a:solidFill>
                        </a:rPr>
                        <a:t>名</a:t>
                      </a:r>
                      <a:endParaRPr sz="1200" dirty="0"/>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7"/>
                  </a:ext>
                </a:extLst>
              </a:tr>
              <a:tr h="319751">
                <a:tc>
                  <a:txBody>
                    <a:bodyPr/>
                    <a:lstStyle/>
                    <a:p>
                      <a:pPr marL="0" lvl="0" indent="0" algn="l" rtl="0">
                        <a:lnSpc>
                          <a:spcPct val="60000"/>
                        </a:lnSpc>
                        <a:spcBef>
                          <a:spcPts val="0"/>
                        </a:spcBef>
                        <a:spcAft>
                          <a:spcPts val="0"/>
                        </a:spcAft>
                        <a:buNone/>
                      </a:pPr>
                      <a:r>
                        <a:rPr lang="ja-JP" sz="1200"/>
                        <a:t>  </a:t>
                      </a:r>
                      <a:endParaRPr sz="1200"/>
                    </a:p>
                  </a:txBody>
                  <a:tcPr marL="91425" marR="91425" marT="91425" marB="91425">
                    <a:lnT w="9525" cap="flat" cmpd="sng">
                      <a:solidFill>
                        <a:srgbClr val="9E9E9E"/>
                      </a:solidFill>
                      <a:prstDash val="solid"/>
                      <a:round/>
                      <a:headEnd type="none" w="sm" len="sm"/>
                      <a:tailEnd type="none" w="sm" len="sm"/>
                    </a:lnT>
                    <a:solidFill>
                      <a:srgbClr val="F4CCCC"/>
                    </a:solidFill>
                  </a:tcPr>
                </a:tc>
                <a:tc>
                  <a:txBody>
                    <a:bodyPr/>
                    <a:lstStyle/>
                    <a:p>
                      <a:pPr marL="0" lvl="0" indent="0" algn="l" rtl="0">
                        <a:lnSpc>
                          <a:spcPct val="60000"/>
                        </a:lnSpc>
                        <a:spcBef>
                          <a:spcPts val="0"/>
                        </a:spcBef>
                        <a:spcAft>
                          <a:spcPts val="0"/>
                        </a:spcAft>
                        <a:buNone/>
                      </a:pPr>
                      <a:r>
                        <a:rPr lang="ja-JP" sz="1200" dirty="0">
                          <a:solidFill>
                            <a:schemeClr val="dk1"/>
                          </a:solidFill>
                        </a:rPr>
                        <a:t> </a:t>
                      </a:r>
                      <a:endParaRPr sz="1200" dirty="0"/>
                    </a:p>
                  </a:txBody>
                  <a:tcPr marL="91425" marR="91425" marT="91425" marB="91425" anchor="ctr">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tcPr>
                </a:tc>
                <a:tc>
                  <a:txBody>
                    <a:bodyPr/>
                    <a:lstStyle/>
                    <a:p>
                      <a:pPr marL="0" lvl="0" indent="0" algn="l" rtl="0">
                        <a:lnSpc>
                          <a:spcPct val="60000"/>
                        </a:lnSpc>
                        <a:spcBef>
                          <a:spcPts val="0"/>
                        </a:spcBef>
                        <a:spcAft>
                          <a:spcPts val="0"/>
                        </a:spcAft>
                        <a:buNone/>
                      </a:pPr>
                      <a:r>
                        <a:rPr lang="ja-JP" sz="1200" dirty="0"/>
                        <a:t> </a:t>
                      </a:r>
                      <a:endParaRPr sz="1200" dirty="0"/>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lnSpc>
                          <a:spcPct val="60000"/>
                        </a:lnSpc>
                        <a:spcBef>
                          <a:spcPts val="0"/>
                        </a:spcBef>
                        <a:spcAft>
                          <a:spcPts val="0"/>
                        </a:spcAft>
                        <a:buNone/>
                      </a:pPr>
                      <a:r>
                        <a:rPr lang="ja-JP" sz="1200"/>
                        <a:t>B9 </a:t>
                      </a:r>
                      <a:endParaRPr sz="1200"/>
                    </a:p>
                  </a:txBody>
                  <a:tcPr marL="91425" marR="91425" marT="91425" marB="91425" anchor="ctr">
                    <a:lnL w="9525" cap="flat" cmpd="sng">
                      <a:solidFill>
                        <a:srgbClr val="9E9E9E"/>
                      </a:solidFill>
                      <a:prstDash val="solid"/>
                      <a:round/>
                      <a:headEnd type="none" w="sm" len="sm"/>
                      <a:tailEnd type="none" w="sm" len="sm"/>
                    </a:lnL>
                    <a:lnT w="9525" cap="flat" cmpd="sng">
                      <a:solidFill>
                        <a:srgbClr val="9E9E9E"/>
                      </a:solidFill>
                      <a:prstDash val="solid"/>
                      <a:round/>
                      <a:headEnd type="none" w="sm" len="sm"/>
                      <a:tailEnd type="none" w="sm" len="sm"/>
                    </a:lnT>
                    <a:solidFill>
                      <a:srgbClr val="A4C2F4"/>
                    </a:solidFill>
                  </a:tcPr>
                </a:tc>
                <a:tc>
                  <a:txBody>
                    <a:bodyPr/>
                    <a:lstStyle/>
                    <a:p>
                      <a:pPr marL="0" lvl="0" indent="0" algn="l" rtl="0">
                        <a:lnSpc>
                          <a:spcPct val="60000"/>
                        </a:lnSpc>
                        <a:spcBef>
                          <a:spcPts val="0"/>
                        </a:spcBef>
                        <a:spcAft>
                          <a:spcPts val="0"/>
                        </a:spcAft>
                        <a:buClr>
                          <a:schemeClr val="dk1"/>
                        </a:buClr>
                        <a:buSzPts val="1100"/>
                        <a:buFont typeface="Arial"/>
                        <a:buNone/>
                      </a:pPr>
                      <a:r>
                        <a:rPr lang="ja-JP" sz="1200" dirty="0">
                          <a:solidFill>
                            <a:schemeClr val="dk1"/>
                          </a:solidFill>
                        </a:rPr>
                        <a:t>ソフトマター</a:t>
                      </a:r>
                      <a:endParaRPr sz="1200" dirty="0"/>
                    </a:p>
                  </a:txBody>
                  <a:tcPr marL="91425" marR="91425" marT="91425" marB="91425" anchor="ctr">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tcPr>
                </a:tc>
                <a:tc>
                  <a:txBody>
                    <a:bodyPr/>
                    <a:lstStyle/>
                    <a:p>
                      <a:pPr marL="0" lvl="0" indent="0" algn="l" rtl="0">
                        <a:lnSpc>
                          <a:spcPct val="60000"/>
                        </a:lnSpc>
                        <a:spcBef>
                          <a:spcPts val="0"/>
                        </a:spcBef>
                        <a:spcAft>
                          <a:spcPts val="0"/>
                        </a:spcAft>
                        <a:buNone/>
                      </a:pPr>
                      <a:r>
                        <a:rPr lang="ja-JP" sz="1200" dirty="0"/>
                        <a:t>6</a:t>
                      </a:r>
                      <a:r>
                        <a:rPr lang="ja-JP" sz="1200" dirty="0">
                          <a:solidFill>
                            <a:schemeClr val="dk1"/>
                          </a:solidFill>
                        </a:rPr>
                        <a:t>名</a:t>
                      </a:r>
                      <a:endParaRPr sz="1200" dirty="0"/>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8"/>
                  </a:ext>
                </a:extLst>
              </a:tr>
            </a:tbl>
          </a:graphicData>
        </a:graphic>
      </p:graphicFrame>
      <p:sp>
        <p:nvSpPr>
          <p:cNvPr id="103" name="Google Shape;103;p15"/>
          <p:cNvSpPr/>
          <p:nvPr/>
        </p:nvSpPr>
        <p:spPr>
          <a:xfrm>
            <a:off x="969580" y="6472454"/>
            <a:ext cx="7460400" cy="3693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ja-JP" sz="2000" dirty="0">
                <a:solidFill>
                  <a:schemeClr val="dk1"/>
                </a:solidFill>
                <a:latin typeface="Meiryo"/>
                <a:ea typeface="Meiryo"/>
                <a:cs typeface="Meiryo"/>
                <a:sym typeface="Meiryo"/>
              </a:rPr>
              <a:t>各課題の詳細は「教務連絡～令和</a:t>
            </a:r>
            <a:r>
              <a:rPr lang="en-US" altLang="ja-JP" sz="2000" dirty="0">
                <a:solidFill>
                  <a:schemeClr val="dk1"/>
                </a:solidFill>
                <a:latin typeface="Meiryo"/>
                <a:ea typeface="Meiryo"/>
                <a:cs typeface="Meiryo"/>
                <a:sym typeface="Meiryo"/>
              </a:rPr>
              <a:t>7</a:t>
            </a:r>
            <a:r>
              <a:rPr lang="ja-JP" sz="2000" dirty="0">
                <a:solidFill>
                  <a:schemeClr val="dk1"/>
                </a:solidFill>
                <a:latin typeface="Meiryo"/>
                <a:ea typeface="Meiryo"/>
                <a:cs typeface="Meiryo"/>
                <a:sym typeface="Meiryo"/>
              </a:rPr>
              <a:t>年度に向けて～」を参照 </a:t>
            </a:r>
            <a:endParaRPr sz="1600" dirty="0">
              <a:latin typeface="Meiryo"/>
              <a:ea typeface="Meiryo"/>
              <a:cs typeface="Meiryo"/>
              <a:sym typeface="Meiryo"/>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a:extLst>
            <a:ext uri="{FF2B5EF4-FFF2-40B4-BE49-F238E27FC236}">
              <a16:creationId xmlns:a16="http://schemas.microsoft.com/office/drawing/2014/main" id="{19C47AEA-B145-9B9E-896D-236D5FD863EE}"/>
            </a:ext>
          </a:extLst>
        </p:cNvPr>
        <p:cNvGrpSpPr/>
        <p:nvPr/>
      </p:nvGrpSpPr>
      <p:grpSpPr>
        <a:xfrm>
          <a:off x="0" y="0"/>
          <a:ext cx="0" cy="0"/>
          <a:chOff x="0" y="0"/>
          <a:chExt cx="0" cy="0"/>
        </a:xfrm>
      </p:grpSpPr>
      <p:sp>
        <p:nvSpPr>
          <p:cNvPr id="108" name="Google Shape;108;p16">
            <a:extLst>
              <a:ext uri="{FF2B5EF4-FFF2-40B4-BE49-F238E27FC236}">
                <a16:creationId xmlns:a16="http://schemas.microsoft.com/office/drawing/2014/main" id="{2EE06B7A-F302-9171-D803-9B5DD853A0F9}"/>
              </a:ext>
            </a:extLst>
          </p:cNvPr>
          <p:cNvSpPr txBox="1">
            <a:spLocks noGrp="1"/>
          </p:cNvSpPr>
          <p:nvPr>
            <p:ph type="title"/>
          </p:nvPr>
        </p:nvSpPr>
        <p:spPr>
          <a:xfrm>
            <a:off x="457200" y="106463"/>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Calibri"/>
              <a:buNone/>
            </a:pPr>
            <a:r>
              <a:rPr lang="ja-JP" sz="4000" b="1" dirty="0">
                <a:latin typeface="Meiryo"/>
                <a:ea typeface="Meiryo"/>
                <a:cs typeface="Meiryo"/>
                <a:sym typeface="Meiryo"/>
              </a:rPr>
              <a:t>選考になった場合の方針</a:t>
            </a:r>
            <a:endParaRPr sz="4000" b="1" dirty="0">
              <a:latin typeface="Meiryo"/>
              <a:ea typeface="Meiryo"/>
              <a:cs typeface="Meiryo"/>
              <a:sym typeface="Meiryo"/>
            </a:endParaRPr>
          </a:p>
        </p:txBody>
      </p:sp>
      <p:sp>
        <p:nvSpPr>
          <p:cNvPr id="109" name="Google Shape;109;p16">
            <a:extLst>
              <a:ext uri="{FF2B5EF4-FFF2-40B4-BE49-F238E27FC236}">
                <a16:creationId xmlns:a16="http://schemas.microsoft.com/office/drawing/2014/main" id="{6C670EE4-C60F-E315-6F83-0DE25CCAAF53}"/>
              </a:ext>
            </a:extLst>
          </p:cNvPr>
          <p:cNvSpPr txBox="1">
            <a:spLocks noGrp="1"/>
          </p:cNvSpPr>
          <p:nvPr>
            <p:ph type="body" idx="1"/>
          </p:nvPr>
        </p:nvSpPr>
        <p:spPr>
          <a:xfrm>
            <a:off x="626000" y="1564848"/>
            <a:ext cx="7899814" cy="5190451"/>
          </a:xfrm>
          <a:prstGeom prst="rect">
            <a:avLst/>
          </a:prstGeom>
          <a:noFill/>
          <a:ln>
            <a:noFill/>
          </a:ln>
        </p:spPr>
        <p:txBody>
          <a:bodyPr spcFirstLastPara="1" wrap="square" lIns="91425" tIns="45700" rIns="91425" bIns="45700" anchor="t" anchorCtr="0">
            <a:noAutofit/>
          </a:bodyPr>
          <a:lstStyle/>
          <a:p>
            <a:pPr marL="0" lvl="0" indent="0" algn="just" rtl="0">
              <a:lnSpc>
                <a:spcPct val="115000"/>
              </a:lnSpc>
              <a:spcBef>
                <a:spcPts val="0"/>
              </a:spcBef>
              <a:spcAft>
                <a:spcPts val="0"/>
              </a:spcAft>
              <a:buNone/>
            </a:pPr>
            <a:r>
              <a:rPr lang="ja-JP" altLang="en-US" sz="2400" dirty="0">
                <a:latin typeface="Meiryo"/>
                <a:ea typeface="Meiryo"/>
                <a:cs typeface="Meiryo"/>
                <a:sym typeface="Meiryo"/>
              </a:rPr>
              <a:t>「教科の手引き」にある通り、系登録者決定の際には、履修状況およびその成績を参考にします。</a:t>
            </a:r>
            <a:endParaRPr lang="en-US" altLang="ja-JP" sz="2400" dirty="0">
              <a:latin typeface="Meiryo"/>
              <a:ea typeface="Meiryo"/>
              <a:cs typeface="Meiryo"/>
              <a:sym typeface="Meiryo"/>
            </a:endParaRPr>
          </a:p>
          <a:p>
            <a:pPr marL="0" lvl="0" indent="0" algn="just" rtl="0">
              <a:lnSpc>
                <a:spcPct val="115000"/>
              </a:lnSpc>
              <a:spcBef>
                <a:spcPts val="0"/>
              </a:spcBef>
              <a:spcAft>
                <a:spcPts val="0"/>
              </a:spcAft>
              <a:buNone/>
            </a:pPr>
            <a:r>
              <a:rPr lang="en-US" altLang="ja-JP" sz="2400" dirty="0">
                <a:latin typeface="Meiryo"/>
                <a:ea typeface="Meiryo"/>
                <a:cs typeface="Meiryo"/>
                <a:sym typeface="Meiryo"/>
              </a:rPr>
              <a:t>※</a:t>
            </a:r>
            <a:r>
              <a:rPr lang="ja-JP" altLang="en-US" sz="2400" dirty="0">
                <a:latin typeface="Meiryo"/>
                <a:ea typeface="Meiryo"/>
                <a:cs typeface="Meiryo"/>
                <a:sym typeface="Meiryo"/>
              </a:rPr>
              <a:t>物理科学系のコースツリーに記載されている</a:t>
            </a:r>
            <a:r>
              <a:rPr lang="ja-JP" altLang="en-US" sz="2400" b="1" dirty="0">
                <a:latin typeface="Meiryo"/>
                <a:ea typeface="Meiryo"/>
                <a:cs typeface="Meiryo"/>
                <a:sym typeface="Meiryo"/>
              </a:rPr>
              <a:t>専門基礎科目の物理関連科目と専門科目の物理学（</a:t>
            </a:r>
            <a:r>
              <a:rPr lang="en-US" altLang="ja-JP" sz="2400" b="1" dirty="0">
                <a:latin typeface="Meiryo"/>
                <a:ea typeface="Meiryo"/>
                <a:cs typeface="Meiryo"/>
                <a:sym typeface="Meiryo"/>
              </a:rPr>
              <a:t>2200</a:t>
            </a:r>
            <a:r>
              <a:rPr lang="ja-JP" altLang="en-US" sz="2400" b="1" dirty="0">
                <a:latin typeface="Meiryo"/>
                <a:ea typeface="Meiryo"/>
                <a:cs typeface="Meiryo"/>
                <a:sym typeface="Meiryo"/>
              </a:rPr>
              <a:t>番台）</a:t>
            </a:r>
            <a:r>
              <a:rPr lang="ja-JP" altLang="en-US" sz="2400" dirty="0">
                <a:latin typeface="Meiryo"/>
                <a:ea typeface="Meiryo"/>
                <a:cs typeface="Meiryo"/>
                <a:sym typeface="Meiryo"/>
              </a:rPr>
              <a:t>を重視します。</a:t>
            </a:r>
            <a:endParaRPr lang="en-US" altLang="ja-JP" sz="2400" dirty="0">
              <a:latin typeface="Meiryo"/>
              <a:ea typeface="Meiryo"/>
              <a:cs typeface="Meiryo"/>
              <a:sym typeface="Meiryo"/>
            </a:endParaRPr>
          </a:p>
        </p:txBody>
      </p:sp>
    </p:spTree>
    <p:extLst>
      <p:ext uri="{BB962C8B-B14F-4D97-AF65-F5344CB8AC3E}">
        <p14:creationId xmlns:p14="http://schemas.microsoft.com/office/powerpoint/2010/main" val="4228788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7"/>
          <p:cNvSpPr txBox="1"/>
          <p:nvPr/>
        </p:nvSpPr>
        <p:spPr>
          <a:xfrm>
            <a:off x="56050" y="381150"/>
            <a:ext cx="9144000" cy="584700"/>
          </a:xfrm>
          <a:prstGeom prst="rect">
            <a:avLst/>
          </a:prstGeom>
          <a:noFill/>
          <a:ln>
            <a:noFill/>
          </a:ln>
        </p:spPr>
        <p:txBody>
          <a:bodyPr spcFirstLastPara="1" wrap="square" lIns="91425" tIns="45700" rIns="91425" bIns="45700" anchor="ctr" anchorCtr="0">
            <a:noAutofit/>
          </a:bodyPr>
          <a:lstStyle/>
          <a:p>
            <a:pPr marL="0" lvl="0" indent="0" algn="ctr" rtl="0">
              <a:lnSpc>
                <a:spcPct val="120000"/>
              </a:lnSpc>
              <a:spcBef>
                <a:spcPts val="0"/>
              </a:spcBef>
              <a:spcAft>
                <a:spcPts val="0"/>
              </a:spcAft>
              <a:buNone/>
            </a:pPr>
            <a:r>
              <a:rPr lang="ja-JP" sz="4000" b="1" dirty="0">
                <a:solidFill>
                  <a:schemeClr val="dk1"/>
                </a:solidFill>
                <a:latin typeface="Meiryo"/>
                <a:ea typeface="Meiryo"/>
                <a:cs typeface="Meiryo"/>
                <a:sym typeface="Meiryo"/>
              </a:rPr>
              <a:t>物理科学系（専門分野: 宇宙物理学）</a:t>
            </a:r>
            <a:endParaRPr sz="4000" b="1" dirty="0">
              <a:solidFill>
                <a:schemeClr val="dk1"/>
              </a:solidFill>
              <a:latin typeface="Meiryo"/>
              <a:ea typeface="Meiryo"/>
              <a:cs typeface="Meiryo"/>
              <a:sym typeface="Meiryo"/>
            </a:endParaRPr>
          </a:p>
        </p:txBody>
      </p:sp>
      <p:sp>
        <p:nvSpPr>
          <p:cNvPr id="115" name="Google Shape;115;p17"/>
          <p:cNvSpPr txBox="1"/>
          <p:nvPr/>
        </p:nvSpPr>
        <p:spPr>
          <a:xfrm>
            <a:off x="93550" y="1077870"/>
            <a:ext cx="9069000" cy="2917800"/>
          </a:xfrm>
          <a:prstGeom prst="rect">
            <a:avLst/>
          </a:prstGeom>
          <a:noFill/>
          <a:ln>
            <a:noFill/>
          </a:ln>
        </p:spPr>
        <p:txBody>
          <a:bodyPr spcFirstLastPara="1" wrap="square" lIns="91425" tIns="45700" rIns="91425" bIns="45700" anchor="t" anchorCtr="0">
            <a:noAutofit/>
          </a:bodyPr>
          <a:lstStyle/>
          <a:p>
            <a:pPr marL="457200" marR="0" lvl="0" indent="-368300" algn="l" rtl="0">
              <a:lnSpc>
                <a:spcPct val="120000"/>
              </a:lnSpc>
              <a:spcBef>
                <a:spcPts val="0"/>
              </a:spcBef>
              <a:spcAft>
                <a:spcPts val="0"/>
              </a:spcAft>
              <a:buClr>
                <a:schemeClr val="dk1"/>
              </a:buClr>
              <a:buSzPts val="2200"/>
              <a:buFont typeface="Meiryo"/>
              <a:buChar char="●"/>
            </a:pPr>
            <a:r>
              <a:rPr lang="ja-JP" sz="2200" dirty="0">
                <a:solidFill>
                  <a:schemeClr val="dk1"/>
                </a:solidFill>
                <a:latin typeface="Meiryo"/>
                <a:ea typeface="Meiryo"/>
                <a:cs typeface="Meiryo"/>
                <a:sym typeface="Meiryo"/>
              </a:rPr>
              <a:t>定員: 11名</a:t>
            </a:r>
            <a:endParaRPr sz="2200" dirty="0">
              <a:solidFill>
                <a:schemeClr val="dk1"/>
              </a:solidFill>
              <a:latin typeface="Meiryo"/>
              <a:ea typeface="Meiryo"/>
              <a:cs typeface="Meiryo"/>
              <a:sym typeface="Meiryo"/>
            </a:endParaRPr>
          </a:p>
          <a:p>
            <a:pPr marL="457200" marR="0" lvl="0" indent="-368300" algn="l" rtl="0">
              <a:lnSpc>
                <a:spcPct val="120000"/>
              </a:lnSpc>
              <a:spcBef>
                <a:spcPts val="0"/>
              </a:spcBef>
              <a:spcAft>
                <a:spcPts val="0"/>
              </a:spcAft>
              <a:buClr>
                <a:schemeClr val="dk1"/>
              </a:buClr>
              <a:buSzPts val="2200"/>
              <a:buFont typeface="Meiryo"/>
              <a:buChar char="●"/>
            </a:pPr>
            <a:r>
              <a:rPr lang="ja-JP" sz="2200" dirty="0">
                <a:solidFill>
                  <a:schemeClr val="dk1"/>
                </a:solidFill>
                <a:latin typeface="Meiryo"/>
                <a:ea typeface="Meiryo"/>
                <a:cs typeface="Meiryo"/>
                <a:sym typeface="Meiryo"/>
              </a:rPr>
              <a:t>アンケートの回答方法:</a:t>
            </a:r>
            <a:endParaRPr sz="2200" dirty="0">
              <a:solidFill>
                <a:schemeClr val="dk1"/>
              </a:solidFill>
              <a:latin typeface="Meiryo"/>
              <a:ea typeface="Meiryo"/>
              <a:cs typeface="Meiryo"/>
              <a:sym typeface="Meiryo"/>
            </a:endParaRPr>
          </a:p>
          <a:p>
            <a:pPr marL="590400" marR="0" lvl="0" indent="0" algn="l" rtl="0">
              <a:lnSpc>
                <a:spcPct val="120000"/>
              </a:lnSpc>
              <a:spcBef>
                <a:spcPts val="0"/>
              </a:spcBef>
              <a:spcAft>
                <a:spcPts val="0"/>
              </a:spcAft>
              <a:buNone/>
            </a:pPr>
            <a:r>
              <a:rPr lang="ja-JP" sz="2100" dirty="0">
                <a:solidFill>
                  <a:srgbClr val="274E13"/>
                </a:solidFill>
                <a:latin typeface="Meiryo"/>
                <a:ea typeface="Meiryo"/>
                <a:cs typeface="Meiryo"/>
                <a:sym typeface="Meiryo"/>
              </a:rPr>
              <a:t>Q.01で「物理科学系（宇宙物理学）」を選択</a:t>
            </a:r>
            <a:br>
              <a:rPr lang="ja-JP" sz="2100" dirty="0">
                <a:solidFill>
                  <a:srgbClr val="274E13"/>
                </a:solidFill>
                <a:latin typeface="Meiryo"/>
                <a:ea typeface="Meiryo"/>
                <a:cs typeface="Meiryo"/>
                <a:sym typeface="Meiryo"/>
              </a:rPr>
            </a:br>
            <a:r>
              <a:rPr lang="ja-JP" sz="2100" dirty="0">
                <a:solidFill>
                  <a:srgbClr val="274E13"/>
                </a:solidFill>
                <a:latin typeface="Meiryo"/>
                <a:ea typeface="Meiryo"/>
                <a:cs typeface="Meiryo"/>
                <a:sym typeface="Meiryo"/>
              </a:rPr>
              <a:t> ↓</a:t>
            </a:r>
            <a:br>
              <a:rPr lang="ja-JP" sz="2100" dirty="0">
                <a:solidFill>
                  <a:srgbClr val="274E13"/>
                </a:solidFill>
                <a:latin typeface="Meiryo"/>
                <a:ea typeface="Meiryo"/>
                <a:cs typeface="Meiryo"/>
                <a:sym typeface="Meiryo"/>
              </a:rPr>
            </a:br>
            <a:r>
              <a:rPr lang="ja-JP" sz="2100" dirty="0">
                <a:solidFill>
                  <a:srgbClr val="274E13"/>
                </a:solidFill>
                <a:latin typeface="Meiryo"/>
                <a:ea typeface="Meiryo"/>
                <a:cs typeface="Meiryo"/>
                <a:sym typeface="Meiryo"/>
              </a:rPr>
              <a:t>課題演習Cでは、前期はC1を「全員に」受講して頂きます。</a:t>
            </a:r>
            <a:endParaRPr sz="2100" dirty="0">
              <a:solidFill>
                <a:srgbClr val="274E13"/>
              </a:solidFill>
              <a:latin typeface="Meiryo"/>
              <a:ea typeface="Meiryo"/>
              <a:cs typeface="Meiryo"/>
              <a:sym typeface="Meiryo"/>
            </a:endParaRPr>
          </a:p>
          <a:p>
            <a:pPr marL="590400" marR="0" lvl="0" indent="0" algn="l" rtl="0">
              <a:lnSpc>
                <a:spcPct val="120000"/>
              </a:lnSpc>
              <a:spcBef>
                <a:spcPts val="0"/>
              </a:spcBef>
              <a:spcAft>
                <a:spcPts val="0"/>
              </a:spcAft>
              <a:buNone/>
            </a:pPr>
            <a:r>
              <a:rPr lang="ja-JP" sz="2100" dirty="0">
                <a:solidFill>
                  <a:srgbClr val="274E13"/>
                </a:solidFill>
                <a:latin typeface="Meiryo"/>
                <a:ea typeface="Meiryo"/>
                <a:cs typeface="Meiryo"/>
                <a:sym typeface="Meiryo"/>
              </a:rPr>
              <a:t>後期はC2～C4から一つを選択して下さい。（Q.09～Q.11）</a:t>
            </a:r>
            <a:endParaRPr lang="en-US" altLang="ja-JP" sz="2100" dirty="0">
              <a:solidFill>
                <a:srgbClr val="274E13"/>
              </a:solidFill>
              <a:latin typeface="Meiryo"/>
              <a:ea typeface="Meiryo"/>
              <a:cs typeface="Meiryo"/>
              <a:sym typeface="Meiryo"/>
            </a:endParaRPr>
          </a:p>
          <a:p>
            <a:pPr marL="590400" marR="0" lvl="0" indent="0" algn="l" rtl="0">
              <a:lnSpc>
                <a:spcPct val="120000"/>
              </a:lnSpc>
              <a:spcBef>
                <a:spcPts val="0"/>
              </a:spcBef>
              <a:spcAft>
                <a:spcPts val="0"/>
              </a:spcAft>
              <a:buNone/>
            </a:pPr>
            <a:r>
              <a:rPr lang="en-US" altLang="ja-JP" sz="2100" dirty="0">
                <a:solidFill>
                  <a:srgbClr val="0000FF"/>
                </a:solidFill>
                <a:latin typeface="Meiryo"/>
                <a:ea typeface="Meiryo"/>
                <a:cs typeface="Meiryo"/>
                <a:sym typeface="Meiryo"/>
              </a:rPr>
              <a:t>※</a:t>
            </a:r>
            <a:r>
              <a:rPr lang="ja-JP" altLang="en-US" sz="2100" dirty="0">
                <a:solidFill>
                  <a:srgbClr val="0000FF"/>
                </a:solidFill>
                <a:latin typeface="Meiryo"/>
                <a:ea typeface="Meiryo"/>
                <a:cs typeface="Meiryo"/>
                <a:sym typeface="Meiryo"/>
              </a:rPr>
              <a:t>後期科目は</a:t>
            </a:r>
            <a:r>
              <a:rPr lang="en-US" altLang="ja-JP" sz="2100" dirty="0">
                <a:solidFill>
                  <a:srgbClr val="0000FF"/>
                </a:solidFill>
                <a:latin typeface="Meiryo"/>
                <a:ea typeface="Meiryo"/>
                <a:cs typeface="Meiryo"/>
                <a:sym typeface="Meiryo"/>
              </a:rPr>
              <a:t>8</a:t>
            </a:r>
            <a:r>
              <a:rPr lang="ja-JP" altLang="en-US" sz="2100" dirty="0">
                <a:solidFill>
                  <a:srgbClr val="0000FF"/>
                </a:solidFill>
                <a:latin typeface="Meiryo"/>
                <a:ea typeface="Meiryo"/>
                <a:cs typeface="Meiryo"/>
                <a:sym typeface="Meiryo"/>
              </a:rPr>
              <a:t>月まで変更が認められます。</a:t>
            </a:r>
            <a:endParaRPr sz="2100" dirty="0">
              <a:solidFill>
                <a:srgbClr val="0000FF"/>
              </a:solidFill>
              <a:latin typeface="Meiryo"/>
              <a:ea typeface="Meiryo"/>
              <a:cs typeface="Meiryo"/>
              <a:sym typeface="Meiryo"/>
            </a:endParaRPr>
          </a:p>
          <a:p>
            <a:pPr marL="590400" marR="0" lvl="0" indent="0" algn="l" rtl="0">
              <a:lnSpc>
                <a:spcPct val="120000"/>
              </a:lnSpc>
              <a:spcBef>
                <a:spcPts val="0"/>
              </a:spcBef>
              <a:spcAft>
                <a:spcPts val="0"/>
              </a:spcAft>
              <a:buNone/>
            </a:pPr>
            <a:r>
              <a:rPr lang="ja-JP" altLang="en-US" sz="2100" dirty="0">
                <a:solidFill>
                  <a:schemeClr val="tx1"/>
                </a:solidFill>
                <a:latin typeface="Meiryo"/>
                <a:ea typeface="Meiryo"/>
                <a:cs typeface="Meiryo"/>
                <a:sym typeface="Meiryo"/>
              </a:rPr>
              <a:t>各科目について</a:t>
            </a:r>
            <a:r>
              <a:rPr lang="ja-JP" sz="2100" dirty="0">
                <a:solidFill>
                  <a:schemeClr val="tx1"/>
                </a:solidFill>
                <a:latin typeface="Meiryo"/>
                <a:ea typeface="Meiryo"/>
                <a:cs typeface="Meiryo"/>
                <a:sym typeface="Meiryo"/>
              </a:rPr>
              <a:t>は「</a:t>
            </a:r>
            <a:r>
              <a:rPr lang="ja-JP" sz="2100">
                <a:solidFill>
                  <a:schemeClr val="tx1"/>
                </a:solidFill>
                <a:latin typeface="Meiryo"/>
                <a:ea typeface="Meiryo"/>
                <a:cs typeface="Meiryo"/>
                <a:sym typeface="Meiryo"/>
              </a:rPr>
              <a:t>教務連絡」</a:t>
            </a:r>
            <a:r>
              <a:rPr lang="ja-JP" sz="2100" dirty="0">
                <a:solidFill>
                  <a:schemeClr val="tx1"/>
                </a:solidFill>
                <a:latin typeface="Meiryo"/>
                <a:ea typeface="Meiryo"/>
                <a:cs typeface="Meiryo"/>
                <a:sym typeface="Meiryo"/>
              </a:rPr>
              <a:t>と宇宙物理学教室のHPの「学部教育紹介」を参照。</a:t>
            </a:r>
            <a:br>
              <a:rPr lang="ja-JP" sz="2100" dirty="0">
                <a:solidFill>
                  <a:srgbClr val="274E13"/>
                </a:solidFill>
                <a:latin typeface="Meiryo"/>
                <a:ea typeface="Meiryo"/>
                <a:cs typeface="Meiryo"/>
                <a:sym typeface="Meiryo"/>
              </a:rPr>
            </a:br>
            <a:endParaRPr sz="2100" dirty="0">
              <a:solidFill>
                <a:srgbClr val="274E13"/>
              </a:solidFill>
              <a:latin typeface="Meiryo"/>
              <a:ea typeface="Meiryo"/>
              <a:cs typeface="Meiryo"/>
              <a:sym typeface="Meiryo"/>
            </a:endParaRPr>
          </a:p>
        </p:txBody>
      </p:sp>
      <p:sp>
        <p:nvSpPr>
          <p:cNvPr id="116" name="Google Shape;116;p17"/>
          <p:cNvSpPr txBox="1"/>
          <p:nvPr/>
        </p:nvSpPr>
        <p:spPr>
          <a:xfrm>
            <a:off x="1404600" y="4688043"/>
            <a:ext cx="6334800" cy="1946100"/>
          </a:xfrm>
          <a:prstGeom prst="rect">
            <a:avLst/>
          </a:prstGeom>
          <a:noFill/>
          <a:ln w="19050" cap="flat" cmpd="sng">
            <a:solidFill>
              <a:srgbClr val="366092"/>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ja-JP" sz="2200" dirty="0">
                <a:solidFill>
                  <a:schemeClr val="tx1"/>
                </a:solidFill>
                <a:latin typeface="Meiryo"/>
                <a:ea typeface="Meiryo"/>
                <a:cs typeface="Meiryo"/>
                <a:sym typeface="Meiryo"/>
              </a:rPr>
              <a:t>Ｃ. 宇宙物理学（最大収容人数）</a:t>
            </a:r>
            <a:endParaRPr sz="2200" dirty="0">
              <a:solidFill>
                <a:schemeClr val="tx1"/>
              </a:solidFill>
              <a:latin typeface="Meiryo"/>
              <a:ea typeface="Meiryo"/>
              <a:cs typeface="Meiryo"/>
              <a:sym typeface="Meiryo"/>
            </a:endParaRPr>
          </a:p>
          <a:p>
            <a:pPr marL="0" marR="0" lvl="0" indent="0" algn="l" rtl="0">
              <a:spcBef>
                <a:spcPts val="0"/>
              </a:spcBef>
              <a:spcAft>
                <a:spcPts val="0"/>
              </a:spcAft>
              <a:buNone/>
            </a:pPr>
            <a:endParaRPr sz="1000" dirty="0">
              <a:solidFill>
                <a:schemeClr val="tx1"/>
              </a:solidFill>
              <a:latin typeface="Meiryo"/>
              <a:ea typeface="Meiryo"/>
              <a:cs typeface="Meiryo"/>
              <a:sym typeface="Meiryo"/>
            </a:endParaRPr>
          </a:p>
          <a:p>
            <a:pPr marL="0" marR="0" lvl="0" indent="0" algn="l" rtl="0">
              <a:spcBef>
                <a:spcPts val="0"/>
              </a:spcBef>
              <a:spcAft>
                <a:spcPts val="0"/>
              </a:spcAft>
              <a:buNone/>
            </a:pPr>
            <a:r>
              <a:rPr lang="ja-JP" sz="2200" dirty="0">
                <a:solidFill>
                  <a:schemeClr val="tx1"/>
                </a:solidFill>
                <a:latin typeface="Meiryo"/>
                <a:ea typeface="Meiryo"/>
                <a:cs typeface="Meiryo"/>
                <a:sym typeface="Meiryo"/>
              </a:rPr>
              <a:t>Ｃ１.　数値計算・シミュレーション（１１）</a:t>
            </a:r>
            <a:endParaRPr sz="2200" dirty="0">
              <a:solidFill>
                <a:schemeClr val="tx1"/>
              </a:solidFill>
              <a:latin typeface="Meiryo"/>
              <a:ea typeface="Meiryo"/>
              <a:cs typeface="Meiryo"/>
              <a:sym typeface="Meiryo"/>
            </a:endParaRPr>
          </a:p>
          <a:p>
            <a:pPr marL="0" marR="0" lvl="0" indent="0" algn="l" rtl="0">
              <a:spcBef>
                <a:spcPts val="0"/>
              </a:spcBef>
              <a:spcAft>
                <a:spcPts val="0"/>
              </a:spcAft>
              <a:buNone/>
            </a:pPr>
            <a:r>
              <a:rPr lang="ja-JP" sz="2200" dirty="0">
                <a:solidFill>
                  <a:schemeClr val="tx1"/>
                </a:solidFill>
                <a:latin typeface="Meiryo"/>
                <a:ea typeface="Meiryo"/>
                <a:cs typeface="Meiryo"/>
                <a:sym typeface="Meiryo"/>
              </a:rPr>
              <a:t>Ｃ２.　観測装置（</a:t>
            </a:r>
            <a:r>
              <a:rPr lang="en-US" altLang="ja-JP" sz="2200" dirty="0">
                <a:solidFill>
                  <a:schemeClr val="tx1"/>
                </a:solidFill>
                <a:latin typeface="Meiryo"/>
                <a:ea typeface="Meiryo"/>
                <a:cs typeface="Meiryo"/>
                <a:sym typeface="Meiryo"/>
              </a:rPr>
              <a:t>5</a:t>
            </a:r>
            <a:r>
              <a:rPr lang="ja-JP" sz="2200" dirty="0">
                <a:solidFill>
                  <a:schemeClr val="tx1"/>
                </a:solidFill>
                <a:latin typeface="Meiryo"/>
                <a:ea typeface="Meiryo"/>
                <a:cs typeface="Meiryo"/>
                <a:sym typeface="Meiryo"/>
              </a:rPr>
              <a:t>）</a:t>
            </a:r>
            <a:endParaRPr sz="2200" dirty="0">
              <a:solidFill>
                <a:schemeClr val="tx1"/>
              </a:solidFill>
              <a:latin typeface="Meiryo"/>
              <a:ea typeface="Meiryo"/>
              <a:cs typeface="Meiryo"/>
              <a:sym typeface="Meiryo"/>
            </a:endParaRPr>
          </a:p>
          <a:p>
            <a:pPr marL="0" marR="0" lvl="0" indent="0" algn="l" rtl="0">
              <a:spcBef>
                <a:spcPts val="0"/>
              </a:spcBef>
              <a:spcAft>
                <a:spcPts val="0"/>
              </a:spcAft>
              <a:buNone/>
            </a:pPr>
            <a:r>
              <a:rPr lang="ja-JP" sz="2200" dirty="0">
                <a:solidFill>
                  <a:schemeClr val="tx1"/>
                </a:solidFill>
                <a:latin typeface="Meiryo"/>
                <a:ea typeface="Meiryo"/>
                <a:cs typeface="Meiryo"/>
                <a:sym typeface="Meiryo"/>
              </a:rPr>
              <a:t>Ｃ３.　星・銀河の世界（</a:t>
            </a:r>
            <a:r>
              <a:rPr lang="en-US" altLang="ja-JP" sz="2200" dirty="0">
                <a:solidFill>
                  <a:schemeClr val="tx1"/>
                </a:solidFill>
                <a:latin typeface="Meiryo"/>
                <a:ea typeface="Meiryo"/>
                <a:cs typeface="Meiryo"/>
                <a:sym typeface="Meiryo"/>
              </a:rPr>
              <a:t>5</a:t>
            </a:r>
            <a:r>
              <a:rPr lang="ja-JP" sz="2200" dirty="0">
                <a:solidFill>
                  <a:schemeClr val="tx1"/>
                </a:solidFill>
                <a:latin typeface="Meiryo"/>
                <a:ea typeface="Meiryo"/>
                <a:cs typeface="Meiryo"/>
                <a:sym typeface="Meiryo"/>
              </a:rPr>
              <a:t>）</a:t>
            </a:r>
            <a:endParaRPr sz="2200" dirty="0">
              <a:solidFill>
                <a:schemeClr val="tx1"/>
              </a:solidFill>
              <a:latin typeface="Meiryo"/>
              <a:ea typeface="Meiryo"/>
              <a:cs typeface="Meiryo"/>
              <a:sym typeface="Meiryo"/>
            </a:endParaRPr>
          </a:p>
          <a:p>
            <a:pPr marL="0" marR="0" lvl="0" indent="0" algn="l" rtl="0">
              <a:spcBef>
                <a:spcPts val="0"/>
              </a:spcBef>
              <a:spcAft>
                <a:spcPts val="0"/>
              </a:spcAft>
              <a:buNone/>
            </a:pPr>
            <a:r>
              <a:rPr lang="ja-JP" sz="2200" dirty="0">
                <a:solidFill>
                  <a:schemeClr val="tx1"/>
                </a:solidFill>
                <a:latin typeface="Meiryo"/>
                <a:ea typeface="Meiryo"/>
                <a:cs typeface="Meiryo"/>
                <a:sym typeface="Meiryo"/>
              </a:rPr>
              <a:t>Ｃ４.　活動する太陽（</a:t>
            </a:r>
            <a:r>
              <a:rPr lang="en-US" altLang="ja-JP" sz="2200" dirty="0">
                <a:solidFill>
                  <a:schemeClr val="tx1"/>
                </a:solidFill>
                <a:latin typeface="Meiryo"/>
                <a:ea typeface="Meiryo"/>
                <a:cs typeface="Meiryo"/>
                <a:sym typeface="Meiryo"/>
              </a:rPr>
              <a:t>5</a:t>
            </a:r>
            <a:r>
              <a:rPr lang="ja-JP" sz="2200" dirty="0">
                <a:solidFill>
                  <a:schemeClr val="tx1"/>
                </a:solidFill>
                <a:latin typeface="Meiryo"/>
                <a:ea typeface="Meiryo"/>
                <a:cs typeface="Meiryo"/>
                <a:sym typeface="Meiryo"/>
              </a:rPr>
              <a:t>）</a:t>
            </a:r>
            <a:endParaRPr sz="2200" dirty="0">
              <a:solidFill>
                <a:schemeClr val="tx1"/>
              </a:solidFill>
              <a:latin typeface="Meiryo"/>
              <a:ea typeface="Meiryo"/>
              <a:cs typeface="Meiryo"/>
              <a:sym typeface="Meiryo"/>
            </a:endParaRPr>
          </a:p>
        </p:txBody>
      </p:sp>
    </p:spTree>
    <p:extLst>
      <p:ext uri="{BB962C8B-B14F-4D97-AF65-F5344CB8AC3E}">
        <p14:creationId xmlns:p14="http://schemas.microsoft.com/office/powerpoint/2010/main" val="3341119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18"/>
          <p:cNvSpPr txBox="1">
            <a:spLocks noGrp="1"/>
          </p:cNvSpPr>
          <p:nvPr>
            <p:ph type="title"/>
          </p:nvPr>
        </p:nvSpPr>
        <p:spPr>
          <a:xfrm>
            <a:off x="457200" y="13448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Calibri"/>
              <a:buNone/>
            </a:pPr>
            <a:r>
              <a:rPr lang="ja-JP" sz="4000" b="1">
                <a:latin typeface="Meiryo"/>
                <a:ea typeface="Meiryo"/>
                <a:cs typeface="Meiryo"/>
                <a:sym typeface="Meiryo"/>
              </a:rPr>
              <a:t>選考になった場合の方針</a:t>
            </a:r>
            <a:endParaRPr sz="4000" b="1">
              <a:latin typeface="Meiryo"/>
              <a:ea typeface="Meiryo"/>
              <a:cs typeface="Meiryo"/>
              <a:sym typeface="Meiryo"/>
            </a:endParaRPr>
          </a:p>
        </p:txBody>
      </p:sp>
      <p:sp>
        <p:nvSpPr>
          <p:cNvPr id="122" name="Google Shape;122;p18"/>
          <p:cNvSpPr txBox="1">
            <a:spLocks noGrp="1"/>
          </p:cNvSpPr>
          <p:nvPr>
            <p:ph type="body" idx="1"/>
          </p:nvPr>
        </p:nvSpPr>
        <p:spPr>
          <a:xfrm>
            <a:off x="267550" y="1483050"/>
            <a:ext cx="8618100" cy="44220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None/>
            </a:pPr>
            <a:r>
              <a:rPr lang="ja-JP" sz="2400" dirty="0">
                <a:solidFill>
                  <a:srgbClr val="000000"/>
                </a:solidFill>
                <a:latin typeface="Meiryo"/>
                <a:ea typeface="Meiryo"/>
                <a:cs typeface="Meiryo"/>
                <a:sym typeface="Meiryo"/>
              </a:rPr>
              <a:t>宇宙物理学教室HPの「学部教育紹介」</a:t>
            </a:r>
            <a:endParaRPr lang="en-US" altLang="ja-JP" sz="2400" dirty="0">
              <a:solidFill>
                <a:srgbClr val="000000"/>
              </a:solidFill>
              <a:latin typeface="Meiryo"/>
              <a:ea typeface="Meiryo"/>
              <a:cs typeface="Meiryo"/>
              <a:sym typeface="Meiryo"/>
            </a:endParaRPr>
          </a:p>
          <a:p>
            <a:pPr marL="0" lvl="0" indent="0" algn="l" rtl="0">
              <a:lnSpc>
                <a:spcPct val="115000"/>
              </a:lnSpc>
              <a:spcBef>
                <a:spcPts val="0"/>
              </a:spcBef>
              <a:spcAft>
                <a:spcPts val="0"/>
              </a:spcAft>
              <a:buNone/>
            </a:pPr>
            <a:r>
              <a:rPr lang="en-US" altLang="ja-JP" sz="2400" dirty="0">
                <a:solidFill>
                  <a:srgbClr val="000000"/>
                </a:solidFill>
                <a:latin typeface="Meiryo"/>
                <a:ea typeface="Meiryo"/>
                <a:cs typeface="Meiryo"/>
                <a:sym typeface="Meiryo"/>
                <a:hlinkClick r:id="rId3"/>
              </a:rPr>
              <a:t>http://www.kusastro.kyoto-u.ac.jp/kyomu/index.html</a:t>
            </a:r>
            <a:endParaRPr lang="en-US" altLang="ja-JP" sz="2400" dirty="0">
              <a:solidFill>
                <a:srgbClr val="000000"/>
              </a:solidFill>
              <a:latin typeface="Meiryo"/>
              <a:ea typeface="Meiryo"/>
              <a:cs typeface="Meiryo"/>
              <a:sym typeface="Meiryo"/>
            </a:endParaRPr>
          </a:p>
          <a:p>
            <a:pPr marL="0" lvl="0" indent="0" algn="l" rtl="0">
              <a:lnSpc>
                <a:spcPct val="115000"/>
              </a:lnSpc>
              <a:spcBef>
                <a:spcPts val="0"/>
              </a:spcBef>
              <a:spcAft>
                <a:spcPts val="0"/>
              </a:spcAft>
              <a:buNone/>
            </a:pPr>
            <a:r>
              <a:rPr lang="ja-JP" sz="2400" dirty="0">
                <a:solidFill>
                  <a:srgbClr val="000000"/>
                </a:solidFill>
                <a:latin typeface="Meiryo"/>
                <a:ea typeface="Meiryo"/>
                <a:cs typeface="Meiryo"/>
                <a:sym typeface="Meiryo"/>
              </a:rPr>
              <a:t>のページ下部に書かれている選抜方針を参照して下さい。</a:t>
            </a:r>
            <a:r>
              <a:rPr lang="ja-JP" altLang="en-US" sz="2400" dirty="0">
                <a:solidFill>
                  <a:schemeClr val="tx1"/>
                </a:solidFill>
                <a:latin typeface="Meiryo"/>
                <a:ea typeface="Meiryo"/>
                <a:cs typeface="Meiryo"/>
                <a:sym typeface="Meiryo"/>
              </a:rPr>
              <a:t>特に重視される科目があるので参考にしてください。</a:t>
            </a:r>
            <a:endParaRPr lang="en-US" altLang="ja-JP" sz="2400" dirty="0">
              <a:solidFill>
                <a:schemeClr val="tx1"/>
              </a:solidFill>
              <a:latin typeface="Meiryo"/>
              <a:ea typeface="Meiryo"/>
              <a:cs typeface="Meiryo"/>
              <a:sym typeface="Meiryo"/>
            </a:endParaRPr>
          </a:p>
          <a:p>
            <a:pPr marL="0" lvl="0" indent="0" algn="l" rtl="0">
              <a:lnSpc>
                <a:spcPct val="115000"/>
              </a:lnSpc>
              <a:spcBef>
                <a:spcPts val="0"/>
              </a:spcBef>
              <a:spcAft>
                <a:spcPts val="0"/>
              </a:spcAft>
              <a:buNone/>
            </a:pPr>
            <a:endParaRPr lang="en-US" altLang="ja-JP" sz="2400" dirty="0">
              <a:solidFill>
                <a:srgbClr val="FF0000"/>
              </a:solidFill>
              <a:latin typeface="Meiryo"/>
              <a:ea typeface="Meiryo"/>
              <a:cs typeface="Meiryo"/>
              <a:sym typeface="Meiryo"/>
            </a:endParaRPr>
          </a:p>
        </p:txBody>
      </p:sp>
    </p:spTree>
    <p:extLst>
      <p:ext uri="{BB962C8B-B14F-4D97-AF65-F5344CB8AC3E}">
        <p14:creationId xmlns:p14="http://schemas.microsoft.com/office/powerpoint/2010/main" val="2421201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9"/>
          <p:cNvSpPr txBox="1">
            <a:spLocks noGrp="1"/>
          </p:cNvSpPr>
          <p:nvPr>
            <p:ph type="title"/>
          </p:nvPr>
        </p:nvSpPr>
        <p:spPr>
          <a:xfrm>
            <a:off x="457200" y="13448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Calibri"/>
              <a:buNone/>
            </a:pPr>
            <a:r>
              <a:rPr lang="ja-JP" sz="4000" b="1">
                <a:latin typeface="Meiryo"/>
                <a:ea typeface="Meiryo"/>
                <a:cs typeface="Meiryo"/>
                <a:sym typeface="Meiryo"/>
              </a:rPr>
              <a:t>その他の注意点</a:t>
            </a:r>
            <a:endParaRPr sz="4000" b="1">
              <a:latin typeface="Meiryo"/>
              <a:ea typeface="Meiryo"/>
              <a:cs typeface="Meiryo"/>
              <a:sym typeface="Meiryo"/>
            </a:endParaRPr>
          </a:p>
        </p:txBody>
      </p:sp>
      <p:sp>
        <p:nvSpPr>
          <p:cNvPr id="128" name="Google Shape;128;p19"/>
          <p:cNvSpPr txBox="1"/>
          <p:nvPr/>
        </p:nvSpPr>
        <p:spPr>
          <a:xfrm>
            <a:off x="355025" y="1345088"/>
            <a:ext cx="6353400" cy="554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JP" sz="2400" b="1">
                <a:latin typeface="Meiryo"/>
                <a:ea typeface="Meiryo"/>
                <a:cs typeface="Meiryo"/>
                <a:sym typeface="Meiryo"/>
              </a:rPr>
              <a:t>卒業研究（課題研究）への登録について</a:t>
            </a:r>
            <a:endParaRPr sz="2400" b="1">
              <a:latin typeface="Meiryo"/>
              <a:ea typeface="Meiryo"/>
              <a:cs typeface="Meiryo"/>
              <a:sym typeface="Meiryo"/>
            </a:endParaRPr>
          </a:p>
        </p:txBody>
      </p:sp>
      <p:sp>
        <p:nvSpPr>
          <p:cNvPr id="129" name="Google Shape;129;p19"/>
          <p:cNvSpPr txBox="1"/>
          <p:nvPr/>
        </p:nvSpPr>
        <p:spPr>
          <a:xfrm>
            <a:off x="457200" y="2050900"/>
            <a:ext cx="8229600" cy="861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JP" sz="2200">
                <a:latin typeface="Meiryo"/>
                <a:ea typeface="Meiryo"/>
                <a:cs typeface="Meiryo"/>
                <a:sym typeface="Meiryo"/>
              </a:rPr>
              <a:t>「教科の手引き」に書いてあるように、課題研究への登録は</a:t>
            </a:r>
            <a:endParaRPr sz="2200">
              <a:latin typeface="Meiryo"/>
              <a:ea typeface="Meiryo"/>
              <a:cs typeface="Meiryo"/>
              <a:sym typeface="Meiryo"/>
            </a:endParaRPr>
          </a:p>
          <a:p>
            <a:pPr marL="0" lvl="0" indent="0" algn="l" rtl="0">
              <a:spcBef>
                <a:spcPts val="0"/>
              </a:spcBef>
              <a:spcAft>
                <a:spcPts val="0"/>
              </a:spcAft>
              <a:buNone/>
            </a:pPr>
            <a:r>
              <a:rPr lang="ja-JP" sz="2200">
                <a:solidFill>
                  <a:srgbClr val="0000FF"/>
                </a:solidFill>
                <a:latin typeface="Meiryo"/>
                <a:ea typeface="Meiryo"/>
                <a:cs typeface="Meiryo"/>
                <a:sym typeface="Meiryo"/>
              </a:rPr>
              <a:t>当該の系・専門分野に登録している人が優先</a:t>
            </a:r>
            <a:r>
              <a:rPr lang="ja-JP" sz="2200">
                <a:latin typeface="Meiryo"/>
                <a:ea typeface="Meiryo"/>
                <a:cs typeface="Meiryo"/>
                <a:sym typeface="Meiryo"/>
              </a:rPr>
              <a:t>されます。</a:t>
            </a:r>
            <a:endParaRPr sz="2200">
              <a:latin typeface="Meiryo"/>
              <a:ea typeface="Meiryo"/>
              <a:cs typeface="Meiryo"/>
              <a:sym typeface="Meiryo"/>
            </a:endParaRPr>
          </a:p>
        </p:txBody>
      </p:sp>
      <p:sp>
        <p:nvSpPr>
          <p:cNvPr id="130" name="Google Shape;130;p19"/>
          <p:cNvSpPr txBox="1"/>
          <p:nvPr/>
        </p:nvSpPr>
        <p:spPr>
          <a:xfrm>
            <a:off x="570000" y="3190150"/>
            <a:ext cx="8116800" cy="1723800"/>
          </a:xfrm>
          <a:prstGeom prst="rect">
            <a:avLst/>
          </a:prstGeom>
          <a:solidFill>
            <a:srgbClr val="D9EAD3"/>
          </a:solidFill>
          <a:ln w="9525" cap="flat" cmpd="sng">
            <a:solidFill>
              <a:srgbClr val="D9EAD3"/>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ja-JP" sz="2000" b="1" dirty="0">
                <a:latin typeface="Meiryo"/>
                <a:ea typeface="Meiryo"/>
                <a:cs typeface="Meiryo"/>
                <a:sym typeface="Meiryo"/>
              </a:rPr>
              <a:t>課題研究P・Q</a:t>
            </a:r>
            <a:r>
              <a:rPr lang="ja-JP" sz="2000" dirty="0">
                <a:latin typeface="Meiryo"/>
                <a:ea typeface="Meiryo"/>
                <a:cs typeface="Meiryo"/>
                <a:sym typeface="Meiryo"/>
              </a:rPr>
              <a:t> → 「物理学系、専門分野: </a:t>
            </a:r>
            <a:r>
              <a:rPr lang="ja-JP" sz="2000" b="1" dirty="0">
                <a:latin typeface="Meiryo"/>
                <a:ea typeface="Meiryo"/>
                <a:cs typeface="Meiryo"/>
                <a:sym typeface="Meiryo"/>
              </a:rPr>
              <a:t>物理学</a:t>
            </a:r>
            <a:r>
              <a:rPr lang="ja-JP" sz="2000" dirty="0">
                <a:latin typeface="Meiryo"/>
                <a:ea typeface="Meiryo"/>
                <a:cs typeface="Meiryo"/>
                <a:sym typeface="Meiryo"/>
              </a:rPr>
              <a:t>」に登録した人</a:t>
            </a:r>
            <a:endParaRPr sz="2000" dirty="0">
              <a:latin typeface="Meiryo"/>
              <a:ea typeface="Meiryo"/>
              <a:cs typeface="Meiryo"/>
              <a:sym typeface="Meiryo"/>
            </a:endParaRPr>
          </a:p>
          <a:p>
            <a:pPr marL="0" lvl="0" indent="0" algn="l" rtl="0">
              <a:spcBef>
                <a:spcPts val="0"/>
              </a:spcBef>
              <a:spcAft>
                <a:spcPts val="0"/>
              </a:spcAft>
              <a:buNone/>
            </a:pPr>
            <a:r>
              <a:rPr lang="ja-JP" sz="2000" dirty="0">
                <a:latin typeface="Meiryo"/>
                <a:ea typeface="Meiryo"/>
                <a:cs typeface="Meiryo"/>
                <a:sym typeface="Meiryo"/>
              </a:rPr>
              <a:t>                        （≒ 課題演習A・Bに登録した人）が優先</a:t>
            </a:r>
            <a:endParaRPr sz="2000" dirty="0">
              <a:latin typeface="Meiryo"/>
              <a:ea typeface="Meiryo"/>
              <a:cs typeface="Meiryo"/>
              <a:sym typeface="Meiryo"/>
            </a:endParaRPr>
          </a:p>
          <a:p>
            <a:pPr marL="0" lvl="0" indent="0" algn="l" rtl="0">
              <a:spcBef>
                <a:spcPts val="0"/>
              </a:spcBef>
              <a:spcAft>
                <a:spcPts val="0"/>
              </a:spcAft>
              <a:buNone/>
            </a:pPr>
            <a:endParaRPr sz="2000" dirty="0">
              <a:latin typeface="Meiryo"/>
              <a:ea typeface="Meiryo"/>
              <a:cs typeface="Meiryo"/>
              <a:sym typeface="Meiryo"/>
            </a:endParaRPr>
          </a:p>
          <a:p>
            <a:pPr marL="0" lvl="0" indent="0" algn="l" rtl="0">
              <a:spcBef>
                <a:spcPts val="0"/>
              </a:spcBef>
              <a:spcAft>
                <a:spcPts val="0"/>
              </a:spcAft>
              <a:buClr>
                <a:schemeClr val="dk1"/>
              </a:buClr>
              <a:buSzPts val="1100"/>
              <a:buFont typeface="Arial"/>
              <a:buNone/>
            </a:pPr>
            <a:r>
              <a:rPr lang="ja-JP" sz="2000" b="1" dirty="0">
                <a:solidFill>
                  <a:schemeClr val="dk1"/>
                </a:solidFill>
                <a:latin typeface="Meiryo"/>
                <a:ea typeface="Meiryo"/>
                <a:cs typeface="Meiryo"/>
                <a:sym typeface="Meiryo"/>
              </a:rPr>
              <a:t>課題研究S </a:t>
            </a:r>
            <a:r>
              <a:rPr lang="ja-JP" sz="2000" dirty="0">
                <a:solidFill>
                  <a:schemeClr val="dk1"/>
                </a:solidFill>
                <a:latin typeface="Meiryo"/>
                <a:ea typeface="Meiryo"/>
                <a:cs typeface="Meiryo"/>
                <a:sym typeface="Meiryo"/>
              </a:rPr>
              <a:t>     → 「物理学系、専門分野: </a:t>
            </a:r>
            <a:r>
              <a:rPr lang="ja-JP" sz="2000" b="1" dirty="0">
                <a:solidFill>
                  <a:schemeClr val="dk1"/>
                </a:solidFill>
                <a:latin typeface="Meiryo"/>
                <a:ea typeface="Meiryo"/>
                <a:cs typeface="Meiryo"/>
                <a:sym typeface="Meiryo"/>
              </a:rPr>
              <a:t>宇宙物理学</a:t>
            </a:r>
            <a:r>
              <a:rPr lang="ja-JP" sz="2000" dirty="0">
                <a:solidFill>
                  <a:schemeClr val="dk1"/>
                </a:solidFill>
                <a:latin typeface="Meiryo"/>
                <a:ea typeface="Meiryo"/>
                <a:cs typeface="Meiryo"/>
                <a:sym typeface="Meiryo"/>
              </a:rPr>
              <a:t>」に登録した人</a:t>
            </a:r>
            <a:endParaRPr sz="2000" dirty="0">
              <a:solidFill>
                <a:schemeClr val="dk1"/>
              </a:solidFill>
              <a:latin typeface="Meiryo"/>
              <a:ea typeface="Meiryo"/>
              <a:cs typeface="Meiryo"/>
              <a:sym typeface="Meiryo"/>
            </a:endParaRPr>
          </a:p>
          <a:p>
            <a:pPr marL="0" lvl="0" indent="0" algn="l" rtl="0">
              <a:spcBef>
                <a:spcPts val="0"/>
              </a:spcBef>
              <a:spcAft>
                <a:spcPts val="0"/>
              </a:spcAft>
              <a:buClr>
                <a:schemeClr val="dk1"/>
              </a:buClr>
              <a:buSzPts val="1100"/>
              <a:buFont typeface="Arial"/>
              <a:buNone/>
            </a:pPr>
            <a:r>
              <a:rPr lang="ja-JP" sz="2000" dirty="0">
                <a:solidFill>
                  <a:schemeClr val="dk1"/>
                </a:solidFill>
                <a:latin typeface="Meiryo"/>
                <a:ea typeface="Meiryo"/>
                <a:cs typeface="Meiryo"/>
                <a:sym typeface="Meiryo"/>
              </a:rPr>
              <a:t>                        （≒ 課題演習Ｃに登録した人）が優先</a:t>
            </a:r>
            <a:endParaRPr sz="2000" dirty="0">
              <a:latin typeface="Meiryo"/>
              <a:ea typeface="Meiryo"/>
              <a:cs typeface="Meiryo"/>
              <a:sym typeface="Meiryo"/>
            </a:endParaRPr>
          </a:p>
        </p:txBody>
      </p:sp>
      <p:sp>
        <p:nvSpPr>
          <p:cNvPr id="131" name="Google Shape;131;p19"/>
          <p:cNvSpPr txBox="1"/>
          <p:nvPr/>
        </p:nvSpPr>
        <p:spPr>
          <a:xfrm>
            <a:off x="593400" y="5252825"/>
            <a:ext cx="8070000" cy="1200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JP" sz="2200" dirty="0">
                <a:latin typeface="Meiryo"/>
                <a:ea typeface="Meiryo"/>
                <a:cs typeface="Meiryo"/>
                <a:sym typeface="Meiryo"/>
              </a:rPr>
              <a:t>例年、両専門分野ともほぼ定員一杯のため、</a:t>
            </a:r>
            <a:br>
              <a:rPr lang="ja-JP" sz="2200" dirty="0">
                <a:latin typeface="Meiryo"/>
                <a:ea typeface="Meiryo"/>
                <a:cs typeface="Meiryo"/>
                <a:sym typeface="Meiryo"/>
              </a:rPr>
            </a:br>
            <a:r>
              <a:rPr lang="ja-JP" sz="2200" dirty="0">
                <a:solidFill>
                  <a:srgbClr val="FF0000"/>
                </a:solidFill>
                <a:latin typeface="Meiryo"/>
                <a:ea typeface="Meiryo"/>
                <a:cs typeface="Meiryo"/>
                <a:sym typeface="Meiryo"/>
              </a:rPr>
              <a:t>登録した専門分野と異なる課題研究への登録は難しい場合が</a:t>
            </a:r>
            <a:br>
              <a:rPr lang="ja-JP" sz="2200" dirty="0">
                <a:solidFill>
                  <a:srgbClr val="FF0000"/>
                </a:solidFill>
                <a:latin typeface="Meiryo"/>
                <a:ea typeface="Meiryo"/>
                <a:cs typeface="Meiryo"/>
                <a:sym typeface="Meiryo"/>
              </a:rPr>
            </a:br>
            <a:r>
              <a:rPr lang="ja-JP" sz="2200" dirty="0">
                <a:solidFill>
                  <a:srgbClr val="FF0000"/>
                </a:solidFill>
                <a:latin typeface="Meiryo"/>
                <a:ea typeface="Meiryo"/>
                <a:cs typeface="Meiryo"/>
                <a:sym typeface="Meiryo"/>
              </a:rPr>
              <a:t>多い</a:t>
            </a:r>
            <a:r>
              <a:rPr lang="ja-JP" sz="2200" dirty="0">
                <a:latin typeface="Meiryo"/>
                <a:ea typeface="Meiryo"/>
                <a:cs typeface="Meiryo"/>
                <a:sym typeface="Meiryo"/>
              </a:rPr>
              <a:t>ことに留意してください。</a:t>
            </a:r>
            <a:endParaRPr sz="2200" dirty="0">
              <a:latin typeface="Meiryo"/>
              <a:ea typeface="Meiryo"/>
              <a:cs typeface="Meiryo"/>
              <a:sym typeface="Meiryo"/>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0"/>
          <p:cNvSpPr txBox="1">
            <a:spLocks noGrp="1"/>
          </p:cNvSpPr>
          <p:nvPr>
            <p:ph type="title"/>
          </p:nvPr>
        </p:nvSpPr>
        <p:spPr>
          <a:xfrm>
            <a:off x="457200" y="13448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Calibri"/>
              <a:buNone/>
            </a:pPr>
            <a:r>
              <a:rPr lang="ja-JP" sz="4000" b="1">
                <a:latin typeface="Meiryo"/>
                <a:ea typeface="Meiryo"/>
                <a:cs typeface="Meiryo"/>
                <a:sym typeface="Meiryo"/>
              </a:rPr>
              <a:t>課題演習の担当者からの説明</a:t>
            </a:r>
            <a:endParaRPr sz="4000" b="1">
              <a:latin typeface="Meiryo"/>
              <a:ea typeface="Meiryo"/>
              <a:cs typeface="Meiryo"/>
              <a:sym typeface="Meiryo"/>
            </a:endParaRPr>
          </a:p>
        </p:txBody>
      </p:sp>
      <p:graphicFrame>
        <p:nvGraphicFramePr>
          <p:cNvPr id="137" name="Google Shape;137;p20"/>
          <p:cNvGraphicFramePr/>
          <p:nvPr>
            <p:extLst>
              <p:ext uri="{D42A27DB-BD31-4B8C-83A1-F6EECF244321}">
                <p14:modId xmlns:p14="http://schemas.microsoft.com/office/powerpoint/2010/main" val="1469389654"/>
              </p:ext>
            </p:extLst>
          </p:nvPr>
        </p:nvGraphicFramePr>
        <p:xfrm>
          <a:off x="457200" y="1537553"/>
          <a:ext cx="8393472" cy="3742520"/>
        </p:xfrm>
        <a:graphic>
          <a:graphicData uri="http://schemas.openxmlformats.org/drawingml/2006/table">
            <a:tbl>
              <a:tblPr>
                <a:noFill/>
                <a:tableStyleId>{9831D008-C387-4B6A-B293-61EF46C393A7}</a:tableStyleId>
              </a:tblPr>
              <a:tblGrid>
                <a:gridCol w="582176">
                  <a:extLst>
                    <a:ext uri="{9D8B030D-6E8A-4147-A177-3AD203B41FA5}">
                      <a16:colId xmlns:a16="http://schemas.microsoft.com/office/drawing/2014/main" val="20000"/>
                    </a:ext>
                  </a:extLst>
                </a:gridCol>
                <a:gridCol w="2204064">
                  <a:extLst>
                    <a:ext uri="{9D8B030D-6E8A-4147-A177-3AD203B41FA5}">
                      <a16:colId xmlns:a16="http://schemas.microsoft.com/office/drawing/2014/main" val="20001"/>
                    </a:ext>
                  </a:extLst>
                </a:gridCol>
                <a:gridCol w="491062">
                  <a:extLst>
                    <a:ext uri="{9D8B030D-6E8A-4147-A177-3AD203B41FA5}">
                      <a16:colId xmlns:a16="http://schemas.microsoft.com/office/drawing/2014/main" val="20002"/>
                    </a:ext>
                  </a:extLst>
                </a:gridCol>
                <a:gridCol w="2262537">
                  <a:extLst>
                    <a:ext uri="{9D8B030D-6E8A-4147-A177-3AD203B41FA5}">
                      <a16:colId xmlns:a16="http://schemas.microsoft.com/office/drawing/2014/main" val="20003"/>
                    </a:ext>
                  </a:extLst>
                </a:gridCol>
                <a:gridCol w="451262">
                  <a:extLst>
                    <a:ext uri="{9D8B030D-6E8A-4147-A177-3AD203B41FA5}">
                      <a16:colId xmlns:a16="http://schemas.microsoft.com/office/drawing/2014/main" val="20004"/>
                    </a:ext>
                  </a:extLst>
                </a:gridCol>
                <a:gridCol w="2402371">
                  <a:extLst>
                    <a:ext uri="{9D8B030D-6E8A-4147-A177-3AD203B41FA5}">
                      <a16:colId xmlns:a16="http://schemas.microsoft.com/office/drawing/2014/main" val="20005"/>
                    </a:ext>
                  </a:extLst>
                </a:gridCol>
              </a:tblGrid>
              <a:tr h="377900">
                <a:tc>
                  <a:txBody>
                    <a:bodyPr/>
                    <a:lstStyle/>
                    <a:p>
                      <a:pPr marL="0" lvl="0" indent="0" algn="l" rtl="0">
                        <a:lnSpc>
                          <a:spcPct val="100000"/>
                        </a:lnSpc>
                        <a:spcBef>
                          <a:spcPts val="0"/>
                        </a:spcBef>
                        <a:spcAft>
                          <a:spcPts val="0"/>
                        </a:spcAft>
                        <a:buNone/>
                      </a:pPr>
                      <a:r>
                        <a:rPr lang="ja-JP" sz="1200"/>
                        <a:t>A1 </a:t>
                      </a:r>
                      <a:endParaRPr sz="1200"/>
                    </a:p>
                  </a:txBody>
                  <a:tcPr marL="91425" marR="91425" marT="91425" marB="91425">
                    <a:solidFill>
                      <a:srgbClr val="F4CCCC"/>
                    </a:solidFill>
                  </a:tcPr>
                </a:tc>
                <a:tc>
                  <a:txBody>
                    <a:bodyPr/>
                    <a:lstStyle/>
                    <a:p>
                      <a:pPr marL="0" lvl="0" indent="0" algn="l" rtl="0">
                        <a:lnSpc>
                          <a:spcPct val="100000"/>
                        </a:lnSpc>
                        <a:spcBef>
                          <a:spcPts val="0"/>
                        </a:spcBef>
                        <a:spcAft>
                          <a:spcPts val="0"/>
                        </a:spcAft>
                        <a:buNone/>
                      </a:pPr>
                      <a:r>
                        <a:rPr lang="ja-JP" sz="1200" dirty="0">
                          <a:solidFill>
                            <a:schemeClr val="dk1"/>
                          </a:solidFill>
                        </a:rPr>
                        <a:t>素粒子</a:t>
                      </a:r>
                      <a:r>
                        <a:rPr lang="ja-JP" altLang="en-US" sz="1200" dirty="0">
                          <a:solidFill>
                            <a:schemeClr val="dk1"/>
                          </a:solidFill>
                        </a:rPr>
                        <a:t>物理学</a:t>
                      </a:r>
                      <a:r>
                        <a:rPr lang="en-US" altLang="ja-JP" sz="1200" dirty="0">
                          <a:solidFill>
                            <a:schemeClr val="dk1"/>
                          </a:solidFill>
                        </a:rPr>
                        <a:t>-</a:t>
                      </a:r>
                      <a:r>
                        <a:rPr lang="ja-JP" altLang="en-US" sz="1200" dirty="0">
                          <a:solidFill>
                            <a:schemeClr val="dk1"/>
                          </a:solidFill>
                        </a:rPr>
                        <a:t>場の量子化</a:t>
                      </a:r>
                      <a:r>
                        <a:rPr lang="en-US" altLang="ja-JP" sz="1200" dirty="0">
                          <a:solidFill>
                            <a:schemeClr val="dk1"/>
                          </a:solidFill>
                        </a:rPr>
                        <a:t>-</a:t>
                      </a:r>
                      <a:endParaRPr sz="1200" dirty="0"/>
                    </a:p>
                  </a:txBody>
                  <a:tcPr marL="91425" marR="91425" marT="91425" marB="91425">
                    <a:lnR w="9525" cap="flat" cmpd="sng">
                      <a:solidFill>
                        <a:srgbClr val="9E9E9E"/>
                      </a:solidFill>
                      <a:prstDash val="solid"/>
                      <a:round/>
                      <a:headEnd type="none" w="sm" len="sm"/>
                      <a:tailEnd type="none" w="sm" len="sm"/>
                    </a:lnR>
                  </a:tcPr>
                </a:tc>
                <a:tc>
                  <a:txBody>
                    <a:bodyPr/>
                    <a:lstStyle/>
                    <a:p>
                      <a:pPr marL="0" lvl="0" indent="0" algn="l" rtl="0">
                        <a:lnSpc>
                          <a:spcPct val="100000"/>
                        </a:lnSpc>
                        <a:spcBef>
                          <a:spcPts val="0"/>
                        </a:spcBef>
                        <a:spcAft>
                          <a:spcPts val="0"/>
                        </a:spcAft>
                        <a:buNone/>
                      </a:pPr>
                      <a:r>
                        <a:rPr lang="ja-JP" sz="1200" dirty="0"/>
                        <a:t>B1 </a:t>
                      </a:r>
                      <a:endParaRPr sz="1200" dirty="0"/>
                    </a:p>
                  </a:txBody>
                  <a:tcPr marL="91425" marR="91425" marT="91425" marB="91425">
                    <a:lnL w="9525" cap="flat" cmpd="sng">
                      <a:solidFill>
                        <a:srgbClr val="9E9E9E"/>
                      </a:solidFill>
                      <a:prstDash val="solid"/>
                      <a:round/>
                      <a:headEnd type="none" w="sm" len="sm"/>
                      <a:tailEnd type="none" w="sm" len="sm"/>
                    </a:lnL>
                    <a:solidFill>
                      <a:srgbClr val="A4C2F4"/>
                    </a:solidFill>
                  </a:tcPr>
                </a:tc>
                <a:tc>
                  <a:txBody>
                    <a:bodyPr/>
                    <a:lstStyle/>
                    <a:p>
                      <a:pPr marL="0" lvl="0" indent="0" algn="l" rtl="0">
                        <a:lnSpc>
                          <a:spcPct val="100000"/>
                        </a:lnSpc>
                        <a:spcBef>
                          <a:spcPts val="0"/>
                        </a:spcBef>
                        <a:spcAft>
                          <a:spcPts val="0"/>
                        </a:spcAft>
                        <a:buNone/>
                      </a:pPr>
                      <a:r>
                        <a:rPr lang="ja-JP" sz="1200">
                          <a:solidFill>
                            <a:schemeClr val="dk1"/>
                          </a:solidFill>
                        </a:rPr>
                        <a:t>相転移</a:t>
                      </a:r>
                      <a:endParaRPr sz="1200"/>
                    </a:p>
                  </a:txBody>
                  <a:tcPr marL="91425" marR="91425" marT="91425" marB="91425">
                    <a:lnR w="9525" cap="flat" cmpd="sng">
                      <a:solidFill>
                        <a:srgbClr val="9E9E9E"/>
                      </a:solidFill>
                      <a:prstDash val="solid"/>
                      <a:round/>
                      <a:headEnd type="none" w="sm" len="sm"/>
                      <a:tailEnd type="none" w="sm" len="sm"/>
                    </a:lnR>
                  </a:tcPr>
                </a:tc>
                <a:tc>
                  <a:txBody>
                    <a:bodyPr/>
                    <a:lstStyle/>
                    <a:p>
                      <a:pPr marL="0" lvl="0" indent="0" algn="l" rtl="0">
                        <a:lnSpc>
                          <a:spcPct val="100000"/>
                        </a:lnSpc>
                        <a:spcBef>
                          <a:spcPts val="0"/>
                        </a:spcBef>
                        <a:spcAft>
                          <a:spcPts val="0"/>
                        </a:spcAft>
                        <a:buNone/>
                      </a:pPr>
                      <a:r>
                        <a:rPr lang="ja-JP" sz="1200"/>
                        <a:t>C1</a:t>
                      </a:r>
                      <a:endParaRPr sz="12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D9EAD3"/>
                    </a:solidFill>
                  </a:tcPr>
                </a:tc>
                <a:tc>
                  <a:txBody>
                    <a:bodyPr/>
                    <a:lstStyle/>
                    <a:p>
                      <a:pPr marL="0" lvl="0" indent="0" algn="l" rtl="0">
                        <a:lnSpc>
                          <a:spcPct val="100000"/>
                        </a:lnSpc>
                        <a:spcBef>
                          <a:spcPts val="0"/>
                        </a:spcBef>
                        <a:spcAft>
                          <a:spcPts val="0"/>
                        </a:spcAft>
                        <a:buNone/>
                      </a:pPr>
                      <a:r>
                        <a:rPr lang="ja-JP" sz="1200" dirty="0"/>
                        <a:t>数値計算・シミュレーション</a:t>
                      </a:r>
                      <a:endParaRPr sz="1200" dirty="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0"/>
                  </a:ext>
                </a:extLst>
              </a:tr>
              <a:tr h="377900">
                <a:tc>
                  <a:txBody>
                    <a:bodyPr/>
                    <a:lstStyle/>
                    <a:p>
                      <a:pPr marL="0" lvl="0" indent="0" algn="l" rtl="0">
                        <a:lnSpc>
                          <a:spcPct val="100000"/>
                        </a:lnSpc>
                        <a:spcBef>
                          <a:spcPts val="0"/>
                        </a:spcBef>
                        <a:spcAft>
                          <a:spcPts val="0"/>
                        </a:spcAft>
                        <a:buNone/>
                      </a:pPr>
                      <a:r>
                        <a:rPr lang="ja-JP" sz="1200"/>
                        <a:t>A2 </a:t>
                      </a:r>
                      <a:endParaRPr sz="1200"/>
                    </a:p>
                  </a:txBody>
                  <a:tcPr marL="91425" marR="91425" marT="91425" marB="91425">
                    <a:solidFill>
                      <a:srgbClr val="F4CCCC"/>
                    </a:solidFill>
                  </a:tcPr>
                </a:tc>
                <a:tc>
                  <a:txBody>
                    <a:bodyPr/>
                    <a:lstStyle/>
                    <a:p>
                      <a:pPr marL="0" lvl="0" indent="0" algn="l" rtl="0">
                        <a:lnSpc>
                          <a:spcPct val="100000"/>
                        </a:lnSpc>
                        <a:spcBef>
                          <a:spcPts val="0"/>
                        </a:spcBef>
                        <a:spcAft>
                          <a:spcPts val="0"/>
                        </a:spcAft>
                        <a:buNone/>
                      </a:pPr>
                      <a:r>
                        <a:rPr lang="ja-JP" sz="1200" dirty="0">
                          <a:solidFill>
                            <a:schemeClr val="dk1"/>
                          </a:solidFill>
                        </a:rPr>
                        <a:t>素粒子物理学</a:t>
                      </a:r>
                      <a:r>
                        <a:rPr lang="en-US" altLang="ja-JP" sz="1200" dirty="0">
                          <a:solidFill>
                            <a:schemeClr val="dk1"/>
                          </a:solidFill>
                        </a:rPr>
                        <a:t>-</a:t>
                      </a:r>
                      <a:r>
                        <a:rPr lang="ja-JP" altLang="en-US" sz="1200" dirty="0">
                          <a:solidFill>
                            <a:schemeClr val="dk1"/>
                          </a:solidFill>
                        </a:rPr>
                        <a:t>粒子と反粒子</a:t>
                      </a:r>
                      <a:r>
                        <a:rPr lang="en-US" altLang="ja-JP" sz="1200" dirty="0">
                          <a:solidFill>
                            <a:schemeClr val="dk1"/>
                          </a:solidFill>
                        </a:rPr>
                        <a:t>-</a:t>
                      </a:r>
                      <a:endParaRPr sz="1200" dirty="0"/>
                    </a:p>
                  </a:txBody>
                  <a:tcPr marL="91425" marR="91425" marT="91425" marB="91425">
                    <a:lnR w="9525" cap="flat" cmpd="sng">
                      <a:solidFill>
                        <a:srgbClr val="9E9E9E"/>
                      </a:solidFill>
                      <a:prstDash val="solid"/>
                      <a:round/>
                      <a:headEnd type="none" w="sm" len="sm"/>
                      <a:tailEnd type="none" w="sm" len="sm"/>
                    </a:lnR>
                  </a:tcPr>
                </a:tc>
                <a:tc>
                  <a:txBody>
                    <a:bodyPr/>
                    <a:lstStyle/>
                    <a:p>
                      <a:pPr marL="0" lvl="0" indent="0" algn="l" rtl="0">
                        <a:lnSpc>
                          <a:spcPct val="100000"/>
                        </a:lnSpc>
                        <a:spcBef>
                          <a:spcPts val="0"/>
                        </a:spcBef>
                        <a:spcAft>
                          <a:spcPts val="0"/>
                        </a:spcAft>
                        <a:buNone/>
                      </a:pPr>
                      <a:r>
                        <a:rPr lang="ja-JP" sz="1200"/>
                        <a:t>B2 </a:t>
                      </a:r>
                      <a:endParaRPr sz="1200"/>
                    </a:p>
                  </a:txBody>
                  <a:tcPr marL="91425" marR="91425" marT="91425" marB="91425">
                    <a:lnL w="9525" cap="flat" cmpd="sng">
                      <a:solidFill>
                        <a:srgbClr val="9E9E9E"/>
                      </a:solidFill>
                      <a:prstDash val="solid"/>
                      <a:round/>
                      <a:headEnd type="none" w="sm" len="sm"/>
                      <a:tailEnd type="none" w="sm" len="sm"/>
                    </a:lnL>
                    <a:solidFill>
                      <a:srgbClr val="A4C2F4"/>
                    </a:solidFill>
                  </a:tcPr>
                </a:tc>
                <a:tc>
                  <a:txBody>
                    <a:bodyPr/>
                    <a:lstStyle/>
                    <a:p>
                      <a:pPr marL="0" lvl="0" indent="0" algn="l" rtl="0">
                        <a:lnSpc>
                          <a:spcPct val="100000"/>
                        </a:lnSpc>
                        <a:spcBef>
                          <a:spcPts val="0"/>
                        </a:spcBef>
                        <a:spcAft>
                          <a:spcPts val="0"/>
                        </a:spcAft>
                        <a:buNone/>
                      </a:pPr>
                      <a:r>
                        <a:rPr lang="ja-JP" sz="1200">
                          <a:solidFill>
                            <a:schemeClr val="dk1"/>
                          </a:solidFill>
                        </a:rPr>
                        <a:t>物質の光応答</a:t>
                      </a:r>
                      <a:endParaRPr sz="1200"/>
                    </a:p>
                  </a:txBody>
                  <a:tcPr marL="91425" marR="91425" marT="91425" marB="91425">
                    <a:lnR w="9525" cap="flat" cmpd="sng">
                      <a:solidFill>
                        <a:srgbClr val="9E9E9E"/>
                      </a:solidFill>
                      <a:prstDash val="solid"/>
                      <a:round/>
                      <a:headEnd type="none" w="sm" len="sm"/>
                      <a:tailEnd type="none" w="sm" len="sm"/>
                    </a:lnR>
                  </a:tcPr>
                </a:tc>
                <a:tc>
                  <a:txBody>
                    <a:bodyPr/>
                    <a:lstStyle/>
                    <a:p>
                      <a:pPr marL="0" lvl="0" indent="0" algn="l" rtl="0">
                        <a:lnSpc>
                          <a:spcPct val="100000"/>
                        </a:lnSpc>
                        <a:spcBef>
                          <a:spcPts val="0"/>
                        </a:spcBef>
                        <a:spcAft>
                          <a:spcPts val="0"/>
                        </a:spcAft>
                        <a:buNone/>
                      </a:pPr>
                      <a:r>
                        <a:rPr lang="ja-JP" sz="1200"/>
                        <a:t>C2</a:t>
                      </a:r>
                      <a:endParaRPr sz="12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D9EAD3"/>
                    </a:solidFill>
                  </a:tcPr>
                </a:tc>
                <a:tc>
                  <a:txBody>
                    <a:bodyPr/>
                    <a:lstStyle/>
                    <a:p>
                      <a:pPr marL="0" lvl="0" indent="0" algn="l" rtl="0">
                        <a:lnSpc>
                          <a:spcPct val="100000"/>
                        </a:lnSpc>
                        <a:spcBef>
                          <a:spcPts val="0"/>
                        </a:spcBef>
                        <a:spcAft>
                          <a:spcPts val="0"/>
                        </a:spcAft>
                        <a:buNone/>
                      </a:pPr>
                      <a:r>
                        <a:rPr lang="ja-JP" sz="1200" dirty="0"/>
                        <a:t>観測機器</a:t>
                      </a:r>
                      <a:endParaRPr sz="1200" dirty="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1"/>
                  </a:ext>
                </a:extLst>
              </a:tr>
              <a:tr h="377900">
                <a:tc>
                  <a:txBody>
                    <a:bodyPr/>
                    <a:lstStyle/>
                    <a:p>
                      <a:pPr marL="0" lvl="0" indent="0" algn="l" rtl="0">
                        <a:lnSpc>
                          <a:spcPct val="100000"/>
                        </a:lnSpc>
                        <a:spcBef>
                          <a:spcPts val="0"/>
                        </a:spcBef>
                        <a:spcAft>
                          <a:spcPts val="0"/>
                        </a:spcAft>
                        <a:buNone/>
                      </a:pPr>
                      <a:r>
                        <a:rPr lang="ja-JP" sz="1200"/>
                        <a:t>A3 </a:t>
                      </a:r>
                      <a:endParaRPr sz="1200"/>
                    </a:p>
                  </a:txBody>
                  <a:tcPr marL="91425" marR="91425" marT="91425" marB="91425">
                    <a:solidFill>
                      <a:srgbClr val="F4CCCC"/>
                    </a:solidFill>
                  </a:tcPr>
                </a:tc>
                <a:tc>
                  <a:txBody>
                    <a:bodyPr/>
                    <a:lstStyle/>
                    <a:p>
                      <a:pPr marL="0" lvl="0" indent="0" algn="l" rtl="0">
                        <a:lnSpc>
                          <a:spcPct val="100000"/>
                        </a:lnSpc>
                        <a:spcBef>
                          <a:spcPts val="0"/>
                        </a:spcBef>
                        <a:spcAft>
                          <a:spcPts val="0"/>
                        </a:spcAft>
                        <a:buNone/>
                      </a:pPr>
                      <a:r>
                        <a:rPr lang="ja-JP" sz="1200" dirty="0">
                          <a:solidFill>
                            <a:schemeClr val="dk1"/>
                          </a:solidFill>
                        </a:rPr>
                        <a:t>原子核と電磁場の相互作用</a:t>
                      </a:r>
                      <a:r>
                        <a:rPr lang="en-US" altLang="ja-JP" sz="1200" dirty="0">
                          <a:solidFill>
                            <a:schemeClr val="dk1"/>
                          </a:solidFill>
                        </a:rPr>
                        <a:t> </a:t>
                      </a:r>
                    </a:p>
                    <a:p>
                      <a:pPr marL="0" lvl="0" indent="0" algn="l" rtl="0">
                        <a:lnSpc>
                          <a:spcPct val="100000"/>
                        </a:lnSpc>
                        <a:spcBef>
                          <a:spcPts val="0"/>
                        </a:spcBef>
                        <a:spcAft>
                          <a:spcPts val="0"/>
                        </a:spcAft>
                        <a:buNone/>
                      </a:pPr>
                      <a:r>
                        <a:rPr lang="en-US" altLang="ja-JP" sz="1200" dirty="0">
                          <a:solidFill>
                            <a:schemeClr val="dk1"/>
                          </a:solidFill>
                        </a:rPr>
                        <a:t>-</a:t>
                      </a:r>
                      <a:r>
                        <a:rPr lang="ja-JP" altLang="en-US" sz="1200" dirty="0">
                          <a:solidFill>
                            <a:schemeClr val="dk1"/>
                          </a:solidFill>
                        </a:rPr>
                        <a:t>電磁場でみる原子核の構造</a:t>
                      </a:r>
                      <a:r>
                        <a:rPr lang="en-US" altLang="ja-JP" sz="1200" dirty="0">
                          <a:solidFill>
                            <a:schemeClr val="dk1"/>
                          </a:solidFill>
                        </a:rPr>
                        <a:t>-</a:t>
                      </a:r>
                      <a:endParaRPr sz="1200" dirty="0"/>
                    </a:p>
                  </a:txBody>
                  <a:tcPr marL="91425" marR="91425" marT="91425" marB="91425">
                    <a:lnR w="9525" cap="flat" cmpd="sng">
                      <a:solidFill>
                        <a:srgbClr val="9E9E9E"/>
                      </a:solidFill>
                      <a:prstDash val="solid"/>
                      <a:round/>
                      <a:headEnd type="none" w="sm" len="sm"/>
                      <a:tailEnd type="none" w="sm" len="sm"/>
                    </a:lnR>
                  </a:tcPr>
                </a:tc>
                <a:tc>
                  <a:txBody>
                    <a:bodyPr/>
                    <a:lstStyle/>
                    <a:p>
                      <a:pPr marL="0" lvl="0" indent="0" algn="l" rtl="0">
                        <a:lnSpc>
                          <a:spcPct val="100000"/>
                        </a:lnSpc>
                        <a:spcBef>
                          <a:spcPts val="0"/>
                        </a:spcBef>
                        <a:spcAft>
                          <a:spcPts val="0"/>
                        </a:spcAft>
                        <a:buNone/>
                      </a:pPr>
                      <a:r>
                        <a:rPr lang="ja-JP" sz="1200"/>
                        <a:t>B3 </a:t>
                      </a:r>
                      <a:endParaRPr sz="1200"/>
                    </a:p>
                  </a:txBody>
                  <a:tcPr marL="91425" marR="91425" marT="91425" marB="91425">
                    <a:lnL w="9525" cap="flat" cmpd="sng">
                      <a:solidFill>
                        <a:srgbClr val="9E9E9E"/>
                      </a:solidFill>
                      <a:prstDash val="solid"/>
                      <a:round/>
                      <a:headEnd type="none" w="sm" len="sm"/>
                      <a:tailEnd type="none" w="sm" len="sm"/>
                    </a:lnL>
                    <a:solidFill>
                      <a:srgbClr val="A4C2F4"/>
                    </a:solidFill>
                  </a:tcPr>
                </a:tc>
                <a:tc>
                  <a:txBody>
                    <a:bodyPr/>
                    <a:lstStyle/>
                    <a:p>
                      <a:pPr marL="0" lvl="0" indent="0" algn="l" rtl="0">
                        <a:lnSpc>
                          <a:spcPct val="100000"/>
                        </a:lnSpc>
                        <a:spcBef>
                          <a:spcPts val="0"/>
                        </a:spcBef>
                        <a:spcAft>
                          <a:spcPts val="0"/>
                        </a:spcAft>
                        <a:buNone/>
                      </a:pPr>
                      <a:r>
                        <a:rPr lang="ja-JP" sz="1200">
                          <a:solidFill>
                            <a:schemeClr val="dk1"/>
                          </a:solidFill>
                        </a:rPr>
                        <a:t>固体電子の量子現象</a:t>
                      </a:r>
                      <a:endParaRPr sz="1200"/>
                    </a:p>
                  </a:txBody>
                  <a:tcPr marL="91425" marR="91425" marT="91425" marB="91425">
                    <a:lnR w="9525" cap="flat" cmpd="sng">
                      <a:solidFill>
                        <a:srgbClr val="9E9E9E"/>
                      </a:solidFill>
                      <a:prstDash val="solid"/>
                      <a:round/>
                      <a:headEnd type="none" w="sm" len="sm"/>
                      <a:tailEnd type="none" w="sm" len="sm"/>
                    </a:lnR>
                  </a:tcPr>
                </a:tc>
                <a:tc>
                  <a:txBody>
                    <a:bodyPr/>
                    <a:lstStyle/>
                    <a:p>
                      <a:pPr marL="0" lvl="0" indent="0" algn="l" rtl="0">
                        <a:lnSpc>
                          <a:spcPct val="100000"/>
                        </a:lnSpc>
                        <a:spcBef>
                          <a:spcPts val="0"/>
                        </a:spcBef>
                        <a:spcAft>
                          <a:spcPts val="0"/>
                        </a:spcAft>
                        <a:buNone/>
                      </a:pPr>
                      <a:r>
                        <a:rPr lang="ja-JP" sz="1200"/>
                        <a:t>C3</a:t>
                      </a:r>
                      <a:endParaRPr sz="12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D9EAD3"/>
                    </a:solidFill>
                  </a:tcPr>
                </a:tc>
                <a:tc>
                  <a:txBody>
                    <a:bodyPr/>
                    <a:lstStyle/>
                    <a:p>
                      <a:pPr marL="0" lvl="0" indent="0" algn="l" rtl="0">
                        <a:lnSpc>
                          <a:spcPct val="100000"/>
                        </a:lnSpc>
                        <a:spcBef>
                          <a:spcPts val="0"/>
                        </a:spcBef>
                        <a:spcAft>
                          <a:spcPts val="0"/>
                        </a:spcAft>
                        <a:buNone/>
                      </a:pPr>
                      <a:r>
                        <a:rPr lang="ja-JP" sz="1200" dirty="0"/>
                        <a:t>星・銀河の世界</a:t>
                      </a:r>
                      <a:endParaRPr sz="1200" dirty="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2"/>
                  </a:ext>
                </a:extLst>
              </a:tr>
              <a:tr h="377900">
                <a:tc>
                  <a:txBody>
                    <a:bodyPr/>
                    <a:lstStyle/>
                    <a:p>
                      <a:pPr marL="0" lvl="0" indent="0" algn="l" rtl="0">
                        <a:lnSpc>
                          <a:spcPct val="100000"/>
                        </a:lnSpc>
                        <a:spcBef>
                          <a:spcPts val="0"/>
                        </a:spcBef>
                        <a:spcAft>
                          <a:spcPts val="0"/>
                        </a:spcAft>
                        <a:buNone/>
                      </a:pPr>
                      <a:r>
                        <a:rPr lang="ja-JP" sz="1200"/>
                        <a:t>A4-1</a:t>
                      </a:r>
                      <a:endParaRPr lang="en-US" altLang="ja-JP" sz="1200" dirty="0"/>
                    </a:p>
                    <a:p>
                      <a:pPr marL="0" lvl="0" indent="0" algn="l" rtl="0">
                        <a:lnSpc>
                          <a:spcPct val="100000"/>
                        </a:lnSpc>
                        <a:spcBef>
                          <a:spcPts val="0"/>
                        </a:spcBef>
                        <a:spcAft>
                          <a:spcPts val="0"/>
                        </a:spcAft>
                        <a:buNone/>
                      </a:pPr>
                      <a:r>
                        <a:rPr lang="en-US" sz="1200" dirty="0"/>
                        <a:t>A4-2</a:t>
                      </a:r>
                      <a:endParaRPr sz="1200" dirty="0"/>
                    </a:p>
                  </a:txBody>
                  <a:tcPr marL="91425" marR="91425" marT="91425" marB="91425">
                    <a:solidFill>
                      <a:srgbClr val="F4CCCC"/>
                    </a:solidFill>
                  </a:tcPr>
                </a:tc>
                <a:tc>
                  <a:txBody>
                    <a:bodyPr/>
                    <a:lstStyle/>
                    <a:p>
                      <a:pPr marL="0" lvl="0" indent="0" algn="l" rtl="0">
                        <a:lnSpc>
                          <a:spcPct val="100000"/>
                        </a:lnSpc>
                        <a:spcBef>
                          <a:spcPts val="0"/>
                        </a:spcBef>
                        <a:spcAft>
                          <a:spcPts val="0"/>
                        </a:spcAft>
                        <a:buNone/>
                      </a:pPr>
                      <a:r>
                        <a:rPr lang="ja-JP" sz="1200" dirty="0">
                          <a:solidFill>
                            <a:schemeClr val="dk1"/>
                          </a:solidFill>
                        </a:rPr>
                        <a:t>粒子</a:t>
                      </a:r>
                      <a:r>
                        <a:rPr lang="ja-JP" sz="1200">
                          <a:solidFill>
                            <a:schemeClr val="dk1"/>
                          </a:solidFill>
                        </a:rPr>
                        <a:t>の加速</a:t>
                      </a:r>
                      <a:endParaRPr lang="en-US" altLang="ja-JP" sz="1200" dirty="0">
                        <a:solidFill>
                          <a:schemeClr val="dk1"/>
                        </a:solidFill>
                      </a:endParaRPr>
                    </a:p>
                    <a:p>
                      <a:pPr marL="0" lvl="0" indent="0" algn="l" rtl="0">
                        <a:lnSpc>
                          <a:spcPct val="100000"/>
                        </a:lnSpc>
                        <a:spcBef>
                          <a:spcPts val="0"/>
                        </a:spcBef>
                        <a:spcAft>
                          <a:spcPts val="0"/>
                        </a:spcAft>
                        <a:buNone/>
                      </a:pPr>
                      <a:r>
                        <a:rPr lang="ja-JP" altLang="en-US" sz="1200">
                          <a:solidFill>
                            <a:schemeClr val="dk1"/>
                          </a:solidFill>
                        </a:rPr>
                        <a:t>高強度レーザー</a:t>
                      </a:r>
                      <a:endParaRPr sz="1200" dirty="0"/>
                    </a:p>
                  </a:txBody>
                  <a:tcPr marL="91425" marR="91425" marT="91425" marB="91425">
                    <a:lnR w="9525" cap="flat" cmpd="sng">
                      <a:solidFill>
                        <a:srgbClr val="9E9E9E"/>
                      </a:solidFill>
                      <a:prstDash val="solid"/>
                      <a:round/>
                      <a:headEnd type="none" w="sm" len="sm"/>
                      <a:tailEnd type="none" w="sm" len="sm"/>
                    </a:lnR>
                  </a:tcPr>
                </a:tc>
                <a:tc>
                  <a:txBody>
                    <a:bodyPr/>
                    <a:lstStyle/>
                    <a:p>
                      <a:pPr marL="0" lvl="0" indent="0" algn="l" rtl="0">
                        <a:lnSpc>
                          <a:spcPct val="100000"/>
                        </a:lnSpc>
                        <a:spcBef>
                          <a:spcPts val="0"/>
                        </a:spcBef>
                        <a:spcAft>
                          <a:spcPts val="0"/>
                        </a:spcAft>
                        <a:buNone/>
                      </a:pPr>
                      <a:r>
                        <a:rPr lang="ja-JP" sz="1200"/>
                        <a:t>B4 </a:t>
                      </a:r>
                      <a:endParaRPr sz="1200"/>
                    </a:p>
                  </a:txBody>
                  <a:tcPr marL="91425" marR="91425" marT="91425" marB="91425">
                    <a:lnL w="9525" cap="flat" cmpd="sng">
                      <a:solidFill>
                        <a:srgbClr val="9E9E9E"/>
                      </a:solidFill>
                      <a:prstDash val="solid"/>
                      <a:round/>
                      <a:headEnd type="none" w="sm" len="sm"/>
                      <a:tailEnd type="none" w="sm" len="sm"/>
                    </a:lnL>
                    <a:solidFill>
                      <a:srgbClr val="A4C2F4"/>
                    </a:solidFill>
                  </a:tcPr>
                </a:tc>
                <a:tc>
                  <a:txBody>
                    <a:bodyPr/>
                    <a:lstStyle/>
                    <a:p>
                      <a:pPr marL="0" lvl="0" indent="0" algn="l" rtl="0">
                        <a:lnSpc>
                          <a:spcPct val="100000"/>
                        </a:lnSpc>
                        <a:spcBef>
                          <a:spcPts val="0"/>
                        </a:spcBef>
                        <a:spcAft>
                          <a:spcPts val="0"/>
                        </a:spcAft>
                        <a:buNone/>
                      </a:pPr>
                      <a:r>
                        <a:rPr lang="ja-JP" sz="1200">
                          <a:solidFill>
                            <a:schemeClr val="dk1"/>
                          </a:solidFill>
                        </a:rPr>
                        <a:t>高温超伝導</a:t>
                      </a:r>
                      <a:endParaRPr sz="1200"/>
                    </a:p>
                  </a:txBody>
                  <a:tcPr marL="91425" marR="91425" marT="91425" marB="91425">
                    <a:lnR w="9525" cap="flat" cmpd="sng">
                      <a:solidFill>
                        <a:srgbClr val="9E9E9E"/>
                      </a:solidFill>
                      <a:prstDash val="solid"/>
                      <a:round/>
                      <a:headEnd type="none" w="sm" len="sm"/>
                      <a:tailEnd type="none" w="sm" len="sm"/>
                    </a:lnR>
                  </a:tcPr>
                </a:tc>
                <a:tc>
                  <a:txBody>
                    <a:bodyPr/>
                    <a:lstStyle/>
                    <a:p>
                      <a:pPr marL="0" lvl="0" indent="0" algn="l" rtl="0">
                        <a:lnSpc>
                          <a:spcPct val="100000"/>
                        </a:lnSpc>
                        <a:spcBef>
                          <a:spcPts val="0"/>
                        </a:spcBef>
                        <a:spcAft>
                          <a:spcPts val="0"/>
                        </a:spcAft>
                        <a:buNone/>
                      </a:pPr>
                      <a:r>
                        <a:rPr lang="ja-JP" sz="1200"/>
                        <a:t>C4</a:t>
                      </a:r>
                      <a:endParaRPr sz="12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D9EAD3"/>
                    </a:solidFill>
                  </a:tcPr>
                </a:tc>
                <a:tc>
                  <a:txBody>
                    <a:bodyPr/>
                    <a:lstStyle/>
                    <a:p>
                      <a:pPr marL="0" lvl="0" indent="0" algn="l" rtl="0">
                        <a:lnSpc>
                          <a:spcPct val="100000"/>
                        </a:lnSpc>
                        <a:spcBef>
                          <a:spcPts val="0"/>
                        </a:spcBef>
                        <a:spcAft>
                          <a:spcPts val="0"/>
                        </a:spcAft>
                        <a:buNone/>
                      </a:pPr>
                      <a:r>
                        <a:rPr lang="ja-JP" sz="1200" dirty="0"/>
                        <a:t>活動する太陽</a:t>
                      </a:r>
                      <a:endParaRPr sz="1200" dirty="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3"/>
                  </a:ext>
                </a:extLst>
              </a:tr>
              <a:tr h="377900">
                <a:tc>
                  <a:txBody>
                    <a:bodyPr/>
                    <a:lstStyle/>
                    <a:p>
                      <a:pPr marL="0" lvl="0" indent="0" algn="l" rtl="0">
                        <a:lnSpc>
                          <a:spcPct val="100000"/>
                        </a:lnSpc>
                        <a:spcBef>
                          <a:spcPts val="0"/>
                        </a:spcBef>
                        <a:spcAft>
                          <a:spcPts val="0"/>
                        </a:spcAft>
                        <a:buNone/>
                      </a:pPr>
                      <a:r>
                        <a:rPr lang="ja-JP" sz="1200"/>
                        <a:t>A5 </a:t>
                      </a:r>
                      <a:endParaRPr sz="1200"/>
                    </a:p>
                  </a:txBody>
                  <a:tcPr marL="91425" marR="91425" marT="91425" marB="91425">
                    <a:solidFill>
                      <a:srgbClr val="F4CCCC"/>
                    </a:solidFill>
                  </a:tcPr>
                </a:tc>
                <a:tc>
                  <a:txBody>
                    <a:bodyPr/>
                    <a:lstStyle/>
                    <a:p>
                      <a:pPr marL="0" lvl="0" indent="0" algn="l" rtl="0">
                        <a:lnSpc>
                          <a:spcPct val="100000"/>
                        </a:lnSpc>
                        <a:spcBef>
                          <a:spcPts val="0"/>
                        </a:spcBef>
                        <a:spcAft>
                          <a:spcPts val="0"/>
                        </a:spcAft>
                        <a:buNone/>
                      </a:pPr>
                      <a:r>
                        <a:rPr lang="ja-JP" sz="1200" dirty="0">
                          <a:solidFill>
                            <a:schemeClr val="dk1"/>
                          </a:solidFill>
                        </a:rPr>
                        <a:t>自然における対称性</a:t>
                      </a:r>
                      <a:endParaRPr sz="1200" dirty="0"/>
                    </a:p>
                  </a:txBody>
                  <a:tcPr marL="91425" marR="91425" marT="91425" marB="91425">
                    <a:lnR w="9525" cap="flat" cmpd="sng">
                      <a:solidFill>
                        <a:srgbClr val="9E9E9E"/>
                      </a:solidFill>
                      <a:prstDash val="solid"/>
                      <a:round/>
                      <a:headEnd type="none" w="sm" len="sm"/>
                      <a:tailEnd type="none" w="sm" len="sm"/>
                    </a:lnR>
                  </a:tcPr>
                </a:tc>
                <a:tc>
                  <a:txBody>
                    <a:bodyPr/>
                    <a:lstStyle/>
                    <a:p>
                      <a:pPr marL="0" lvl="0" indent="0" algn="l" rtl="0">
                        <a:lnSpc>
                          <a:spcPct val="100000"/>
                        </a:lnSpc>
                        <a:spcBef>
                          <a:spcPts val="0"/>
                        </a:spcBef>
                        <a:spcAft>
                          <a:spcPts val="0"/>
                        </a:spcAft>
                        <a:buNone/>
                      </a:pPr>
                      <a:r>
                        <a:rPr lang="ja-JP" sz="1200" dirty="0">
                          <a:solidFill>
                            <a:schemeClr val="bg1">
                              <a:lumMod val="75000"/>
                            </a:schemeClr>
                          </a:solidFill>
                        </a:rPr>
                        <a:t>B5 </a:t>
                      </a:r>
                      <a:endParaRPr sz="1200" dirty="0">
                        <a:solidFill>
                          <a:schemeClr val="bg1">
                            <a:lumMod val="75000"/>
                          </a:schemeClr>
                        </a:solidFill>
                      </a:endParaRPr>
                    </a:p>
                  </a:txBody>
                  <a:tcPr marL="91425" marR="91425" marT="91425" marB="91425">
                    <a:lnL w="9525" cap="flat" cmpd="sng">
                      <a:solidFill>
                        <a:srgbClr val="9E9E9E"/>
                      </a:solidFill>
                      <a:prstDash val="solid"/>
                      <a:round/>
                      <a:headEnd type="none" w="sm" len="sm"/>
                      <a:tailEnd type="none" w="sm" len="sm"/>
                    </a:lnL>
                    <a:solidFill>
                      <a:srgbClr val="A4C2F4"/>
                    </a:solidFill>
                  </a:tcPr>
                </a:tc>
                <a:tc>
                  <a:txBody>
                    <a:bodyPr/>
                    <a:lstStyle/>
                    <a:p>
                      <a:pPr marL="0" lvl="0" indent="0" algn="l" rtl="0">
                        <a:lnSpc>
                          <a:spcPct val="100000"/>
                        </a:lnSpc>
                        <a:spcBef>
                          <a:spcPts val="0"/>
                        </a:spcBef>
                        <a:spcAft>
                          <a:spcPts val="0"/>
                        </a:spcAft>
                        <a:buNone/>
                      </a:pPr>
                      <a:r>
                        <a:rPr lang="ja-JP" sz="1200" dirty="0">
                          <a:solidFill>
                            <a:schemeClr val="bg1">
                              <a:lumMod val="75000"/>
                            </a:schemeClr>
                          </a:solidFill>
                        </a:rPr>
                        <a:t>プラズマ</a:t>
                      </a:r>
                      <a:r>
                        <a:rPr lang="en-US" altLang="ja-JP" sz="1200" dirty="0">
                          <a:solidFill>
                            <a:schemeClr val="bg1">
                              <a:lumMod val="75000"/>
                            </a:schemeClr>
                          </a:solidFill>
                        </a:rPr>
                        <a:t>(R4</a:t>
                      </a:r>
                      <a:r>
                        <a:rPr lang="ja-JP" altLang="en-US" sz="1200" dirty="0">
                          <a:solidFill>
                            <a:schemeClr val="bg1">
                              <a:lumMod val="75000"/>
                            </a:schemeClr>
                          </a:solidFill>
                        </a:rPr>
                        <a:t>年度開講せず</a:t>
                      </a:r>
                      <a:r>
                        <a:rPr lang="en-US" altLang="ja-JP" sz="1200" dirty="0">
                          <a:solidFill>
                            <a:schemeClr val="bg1">
                              <a:lumMod val="75000"/>
                            </a:schemeClr>
                          </a:solidFill>
                        </a:rPr>
                        <a:t>)</a:t>
                      </a:r>
                      <a:endParaRPr sz="1200" dirty="0">
                        <a:solidFill>
                          <a:schemeClr val="bg1">
                            <a:lumMod val="75000"/>
                          </a:schemeClr>
                        </a:solidFill>
                      </a:endParaRPr>
                    </a:p>
                  </a:txBody>
                  <a:tcPr marL="91425" marR="91425" marT="91425" marB="91425">
                    <a:lnR w="9525" cap="flat" cmpd="sng">
                      <a:solidFill>
                        <a:srgbClr val="9E9E9E"/>
                      </a:solidFill>
                      <a:prstDash val="solid"/>
                      <a:round/>
                      <a:headEnd type="none" w="sm" len="sm"/>
                      <a:tailEnd type="none" w="sm" len="sm"/>
                    </a:lnR>
                  </a:tcPr>
                </a:tc>
                <a:tc>
                  <a:txBody>
                    <a:bodyPr/>
                    <a:lstStyle/>
                    <a:p>
                      <a:pPr marL="0" lvl="0" indent="0" algn="l" rtl="0">
                        <a:lnSpc>
                          <a:spcPct val="100000"/>
                        </a:lnSpc>
                        <a:spcBef>
                          <a:spcPts val="0"/>
                        </a:spcBef>
                        <a:spcAft>
                          <a:spcPts val="0"/>
                        </a:spcAft>
                        <a:buNone/>
                      </a:pPr>
                      <a:r>
                        <a:rPr lang="ja-JP" sz="1200" dirty="0"/>
                        <a:t> </a:t>
                      </a:r>
                      <a:endParaRPr sz="1200" dirty="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D9EAD3"/>
                    </a:solidFill>
                  </a:tcPr>
                </a:tc>
                <a:tc>
                  <a:txBody>
                    <a:bodyPr/>
                    <a:lstStyle/>
                    <a:p>
                      <a:pPr marL="0" lvl="0" indent="0" algn="l" rtl="0">
                        <a:lnSpc>
                          <a:spcPct val="100000"/>
                        </a:lnSpc>
                        <a:spcBef>
                          <a:spcPts val="0"/>
                        </a:spcBef>
                        <a:spcAft>
                          <a:spcPts val="0"/>
                        </a:spcAft>
                        <a:buNone/>
                      </a:pPr>
                      <a:endParaRPr sz="12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4"/>
                  </a:ext>
                </a:extLst>
              </a:tr>
              <a:tr h="377900">
                <a:tc>
                  <a:txBody>
                    <a:bodyPr/>
                    <a:lstStyle/>
                    <a:p>
                      <a:pPr marL="0" lvl="0" indent="0" algn="l" rtl="0">
                        <a:lnSpc>
                          <a:spcPct val="100000"/>
                        </a:lnSpc>
                        <a:spcBef>
                          <a:spcPts val="0"/>
                        </a:spcBef>
                        <a:spcAft>
                          <a:spcPts val="0"/>
                        </a:spcAft>
                        <a:buNone/>
                      </a:pPr>
                      <a:r>
                        <a:rPr lang="ja-JP" sz="1200"/>
                        <a:t>A6 </a:t>
                      </a:r>
                      <a:endParaRPr sz="1200"/>
                    </a:p>
                  </a:txBody>
                  <a:tcPr marL="91425" marR="91425" marT="91425" marB="91425">
                    <a:solidFill>
                      <a:srgbClr val="F4CCCC"/>
                    </a:solidFill>
                  </a:tcPr>
                </a:tc>
                <a:tc>
                  <a:txBody>
                    <a:bodyPr/>
                    <a:lstStyle/>
                    <a:p>
                      <a:pPr marL="0" lvl="0" indent="0" algn="l" rtl="0">
                        <a:lnSpc>
                          <a:spcPct val="100000"/>
                        </a:lnSpc>
                        <a:spcBef>
                          <a:spcPts val="0"/>
                        </a:spcBef>
                        <a:spcAft>
                          <a:spcPts val="0"/>
                        </a:spcAft>
                        <a:buNone/>
                      </a:pPr>
                      <a:r>
                        <a:rPr lang="ja-JP" sz="1200">
                          <a:solidFill>
                            <a:schemeClr val="dk1"/>
                          </a:solidFill>
                        </a:rPr>
                        <a:t>自然界の4つの力</a:t>
                      </a:r>
                      <a:endParaRPr sz="1200"/>
                    </a:p>
                  </a:txBody>
                  <a:tcPr marL="91425" marR="91425" marT="91425" marB="91425">
                    <a:lnR w="9525" cap="flat" cmpd="sng">
                      <a:solidFill>
                        <a:srgbClr val="9E9E9E"/>
                      </a:solidFill>
                      <a:prstDash val="solid"/>
                      <a:round/>
                      <a:headEnd type="none" w="sm" len="sm"/>
                      <a:tailEnd type="none" w="sm" len="sm"/>
                    </a:lnR>
                  </a:tcPr>
                </a:tc>
                <a:tc>
                  <a:txBody>
                    <a:bodyPr/>
                    <a:lstStyle/>
                    <a:p>
                      <a:pPr marL="0" lvl="0" indent="0" algn="l" rtl="0">
                        <a:lnSpc>
                          <a:spcPct val="100000"/>
                        </a:lnSpc>
                        <a:spcBef>
                          <a:spcPts val="0"/>
                        </a:spcBef>
                        <a:spcAft>
                          <a:spcPts val="0"/>
                        </a:spcAft>
                        <a:buNone/>
                      </a:pPr>
                      <a:r>
                        <a:rPr lang="ja-JP" sz="1200"/>
                        <a:t>B6 </a:t>
                      </a:r>
                      <a:endParaRPr sz="1200"/>
                    </a:p>
                  </a:txBody>
                  <a:tcPr marL="91425" marR="91425" marT="91425" marB="91425">
                    <a:lnL w="9525" cap="flat" cmpd="sng">
                      <a:solidFill>
                        <a:srgbClr val="9E9E9E"/>
                      </a:solidFill>
                      <a:prstDash val="solid"/>
                      <a:round/>
                      <a:headEnd type="none" w="sm" len="sm"/>
                      <a:tailEnd type="none" w="sm" len="sm"/>
                    </a:lnL>
                    <a:solidFill>
                      <a:srgbClr val="A4C2F4"/>
                    </a:solidFill>
                  </a:tcPr>
                </a:tc>
                <a:tc>
                  <a:txBody>
                    <a:bodyPr/>
                    <a:lstStyle/>
                    <a:p>
                      <a:pPr marL="0" lvl="0" indent="0" algn="l" rtl="0">
                        <a:lnSpc>
                          <a:spcPct val="100000"/>
                        </a:lnSpc>
                        <a:spcBef>
                          <a:spcPts val="0"/>
                        </a:spcBef>
                        <a:spcAft>
                          <a:spcPts val="0"/>
                        </a:spcAft>
                        <a:buNone/>
                      </a:pPr>
                      <a:r>
                        <a:rPr lang="ja-JP" sz="1200" dirty="0">
                          <a:solidFill>
                            <a:schemeClr val="dk1"/>
                          </a:solidFill>
                        </a:rPr>
                        <a:t>量子エレクトロニクス</a:t>
                      </a:r>
                      <a:endParaRPr sz="1200" dirty="0"/>
                    </a:p>
                  </a:txBody>
                  <a:tcPr marL="91425" marR="91425" marT="91425" marB="91425">
                    <a:lnR w="9525" cap="flat" cmpd="sng">
                      <a:solidFill>
                        <a:srgbClr val="9E9E9E"/>
                      </a:solidFill>
                      <a:prstDash val="solid"/>
                      <a:round/>
                      <a:headEnd type="none" w="sm" len="sm"/>
                      <a:tailEnd type="none" w="sm" len="sm"/>
                    </a:lnR>
                  </a:tcPr>
                </a:tc>
                <a:tc>
                  <a:txBody>
                    <a:bodyPr/>
                    <a:lstStyle/>
                    <a:p>
                      <a:pPr marL="0" lvl="0" indent="0" algn="l" rtl="0">
                        <a:lnSpc>
                          <a:spcPct val="100000"/>
                        </a:lnSpc>
                        <a:spcBef>
                          <a:spcPts val="0"/>
                        </a:spcBef>
                        <a:spcAft>
                          <a:spcPts val="0"/>
                        </a:spcAft>
                        <a:buNone/>
                      </a:pPr>
                      <a:r>
                        <a:rPr lang="ja-JP" sz="1200"/>
                        <a:t> </a:t>
                      </a:r>
                      <a:endParaRPr sz="12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D9EAD3"/>
                    </a:solidFill>
                  </a:tcPr>
                </a:tc>
                <a:tc>
                  <a:txBody>
                    <a:bodyPr/>
                    <a:lstStyle/>
                    <a:p>
                      <a:pPr marL="0" lvl="0" indent="0" algn="l" rtl="0">
                        <a:lnSpc>
                          <a:spcPct val="100000"/>
                        </a:lnSpc>
                        <a:spcBef>
                          <a:spcPts val="0"/>
                        </a:spcBef>
                        <a:spcAft>
                          <a:spcPts val="0"/>
                        </a:spcAft>
                        <a:buNone/>
                      </a:pPr>
                      <a:endParaRPr sz="12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5"/>
                  </a:ext>
                </a:extLst>
              </a:tr>
              <a:tr h="377900">
                <a:tc>
                  <a:txBody>
                    <a:bodyPr/>
                    <a:lstStyle/>
                    <a:p>
                      <a:pPr marL="0" lvl="0" indent="0" algn="l" rtl="0">
                        <a:lnSpc>
                          <a:spcPct val="100000"/>
                        </a:lnSpc>
                        <a:spcBef>
                          <a:spcPts val="0"/>
                        </a:spcBef>
                        <a:spcAft>
                          <a:spcPts val="0"/>
                        </a:spcAft>
                        <a:buNone/>
                      </a:pPr>
                      <a:r>
                        <a:rPr lang="ja-JP" sz="1200"/>
                        <a:t>A7 </a:t>
                      </a:r>
                      <a:endParaRPr sz="1200"/>
                    </a:p>
                  </a:txBody>
                  <a:tcPr marL="91425" marR="91425" marT="91425" marB="91425">
                    <a:lnB w="9525" cap="flat" cmpd="sng">
                      <a:solidFill>
                        <a:srgbClr val="9E9E9E"/>
                      </a:solidFill>
                      <a:prstDash val="solid"/>
                      <a:round/>
                      <a:headEnd type="none" w="sm" len="sm"/>
                      <a:tailEnd type="none" w="sm" len="sm"/>
                    </a:lnB>
                    <a:solidFill>
                      <a:srgbClr val="F4CCCC"/>
                    </a:solidFill>
                  </a:tcPr>
                </a:tc>
                <a:tc>
                  <a:txBody>
                    <a:bodyPr/>
                    <a:lstStyle/>
                    <a:p>
                      <a:pPr marL="0" lvl="0" indent="0" algn="l" rtl="0">
                        <a:lnSpc>
                          <a:spcPct val="100000"/>
                        </a:lnSpc>
                        <a:spcBef>
                          <a:spcPts val="0"/>
                        </a:spcBef>
                        <a:spcAft>
                          <a:spcPts val="0"/>
                        </a:spcAft>
                        <a:buNone/>
                      </a:pPr>
                      <a:r>
                        <a:rPr lang="ja-JP" sz="1200">
                          <a:solidFill>
                            <a:schemeClr val="dk1"/>
                          </a:solidFill>
                        </a:rPr>
                        <a:t>宇宙X線放射過程</a:t>
                      </a:r>
                      <a:endParaRPr sz="1200"/>
                    </a:p>
                  </a:txBody>
                  <a:tcPr marL="91425" marR="91425" marT="91425" marB="91425">
                    <a:lnR w="9525" cap="flat" cmpd="sng">
                      <a:solidFill>
                        <a:srgbClr val="9E9E9E"/>
                      </a:solidFill>
                      <a:prstDash val="solid"/>
                      <a:round/>
                      <a:headEnd type="none" w="sm" len="sm"/>
                      <a:tailEnd type="none" w="sm" len="sm"/>
                    </a:lnR>
                    <a:lnB w="9525" cap="flat" cmpd="sng">
                      <a:solidFill>
                        <a:srgbClr val="9E9E9E"/>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ja-JP" sz="1200"/>
                        <a:t>B7 </a:t>
                      </a:r>
                      <a:endParaRPr sz="1200"/>
                    </a:p>
                  </a:txBody>
                  <a:tcPr marL="91425" marR="91425" marT="91425" marB="91425">
                    <a:lnL w="9525" cap="flat" cmpd="sng">
                      <a:solidFill>
                        <a:srgbClr val="9E9E9E"/>
                      </a:solidFill>
                      <a:prstDash val="solid"/>
                      <a:round/>
                      <a:headEnd type="none" w="sm" len="sm"/>
                      <a:tailEnd type="none" w="sm" len="sm"/>
                    </a:lnL>
                    <a:lnB w="9525" cap="flat" cmpd="sng">
                      <a:solidFill>
                        <a:srgbClr val="9E9E9E"/>
                      </a:solidFill>
                      <a:prstDash val="solid"/>
                      <a:round/>
                      <a:headEnd type="none" w="sm" len="sm"/>
                      <a:tailEnd type="none" w="sm" len="sm"/>
                    </a:lnB>
                    <a:solidFill>
                      <a:srgbClr val="A4C2F4"/>
                    </a:solidFill>
                  </a:tcPr>
                </a:tc>
                <a:tc>
                  <a:txBody>
                    <a:bodyPr/>
                    <a:lstStyle/>
                    <a:p>
                      <a:pPr marL="0" lvl="0" indent="0" algn="l" rtl="0">
                        <a:lnSpc>
                          <a:spcPct val="100000"/>
                        </a:lnSpc>
                        <a:spcBef>
                          <a:spcPts val="0"/>
                        </a:spcBef>
                        <a:spcAft>
                          <a:spcPts val="0"/>
                        </a:spcAft>
                        <a:buNone/>
                      </a:pPr>
                      <a:r>
                        <a:rPr lang="ja-JP" sz="1200">
                          <a:solidFill>
                            <a:schemeClr val="dk1"/>
                          </a:solidFill>
                        </a:rPr>
                        <a:t>低温物性・超流動</a:t>
                      </a:r>
                      <a:endParaRPr sz="1200"/>
                    </a:p>
                  </a:txBody>
                  <a:tcPr marL="91425" marR="91425" marT="91425" marB="91425">
                    <a:lnR w="9525" cap="flat" cmpd="sng">
                      <a:solidFill>
                        <a:srgbClr val="9E9E9E"/>
                      </a:solidFill>
                      <a:prstDash val="solid"/>
                      <a:round/>
                      <a:headEnd type="none" w="sm" len="sm"/>
                      <a:tailEnd type="none" w="sm" len="sm"/>
                    </a:lnR>
                    <a:lnB w="9525" cap="flat" cmpd="sng">
                      <a:solidFill>
                        <a:srgbClr val="9E9E9E"/>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ja-JP" sz="1200"/>
                        <a:t> </a:t>
                      </a:r>
                      <a:endParaRPr sz="12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D9EAD3"/>
                    </a:solidFill>
                  </a:tcPr>
                </a:tc>
                <a:tc>
                  <a:txBody>
                    <a:bodyPr/>
                    <a:lstStyle/>
                    <a:p>
                      <a:pPr marL="0" lvl="0" indent="0" algn="l" rtl="0">
                        <a:lnSpc>
                          <a:spcPct val="100000"/>
                        </a:lnSpc>
                        <a:spcBef>
                          <a:spcPts val="0"/>
                        </a:spcBef>
                        <a:spcAft>
                          <a:spcPts val="0"/>
                        </a:spcAft>
                        <a:buNone/>
                      </a:pPr>
                      <a:endParaRPr sz="12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6"/>
                  </a:ext>
                </a:extLst>
              </a:tr>
              <a:tr h="377900">
                <a:tc>
                  <a:txBody>
                    <a:bodyPr/>
                    <a:lstStyle/>
                    <a:p>
                      <a:pPr marL="0" lvl="0" indent="0" algn="l" rtl="0">
                        <a:lnSpc>
                          <a:spcPct val="100000"/>
                        </a:lnSpc>
                        <a:spcBef>
                          <a:spcPts val="0"/>
                        </a:spcBef>
                        <a:spcAft>
                          <a:spcPts val="0"/>
                        </a:spcAft>
                        <a:buNone/>
                      </a:pPr>
                      <a:r>
                        <a:rPr lang="ja-JP" sz="1200"/>
                        <a:t>A8 </a:t>
                      </a:r>
                      <a:endParaRPr sz="12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4CCCC"/>
                    </a:solidFill>
                  </a:tcPr>
                </a:tc>
                <a:tc>
                  <a:txBody>
                    <a:bodyPr/>
                    <a:lstStyle/>
                    <a:p>
                      <a:pPr marL="0" lvl="0" indent="0" algn="l" rtl="0">
                        <a:lnSpc>
                          <a:spcPct val="100000"/>
                        </a:lnSpc>
                        <a:spcBef>
                          <a:spcPts val="0"/>
                        </a:spcBef>
                        <a:spcAft>
                          <a:spcPts val="0"/>
                        </a:spcAft>
                        <a:buNone/>
                      </a:pPr>
                      <a:r>
                        <a:rPr lang="ja-JP" sz="1200">
                          <a:solidFill>
                            <a:schemeClr val="dk1"/>
                          </a:solidFill>
                        </a:rPr>
                        <a:t>宇宙ガンマ線放射</a:t>
                      </a:r>
                      <a:endParaRPr sz="1200">
                        <a:solidFill>
                          <a:schemeClr val="dk1"/>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ja-JP" sz="1200"/>
                        <a:t>B8 </a:t>
                      </a:r>
                      <a:endParaRPr sz="12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A4C2F4"/>
                    </a:solidFill>
                  </a:tcPr>
                </a:tc>
                <a:tc>
                  <a:txBody>
                    <a:bodyPr/>
                    <a:lstStyle/>
                    <a:p>
                      <a:pPr marL="0" lvl="0" indent="0" algn="l" rtl="0">
                        <a:lnSpc>
                          <a:spcPct val="100000"/>
                        </a:lnSpc>
                        <a:spcBef>
                          <a:spcPts val="0"/>
                        </a:spcBef>
                        <a:spcAft>
                          <a:spcPts val="0"/>
                        </a:spcAft>
                        <a:buNone/>
                      </a:pPr>
                      <a:r>
                        <a:rPr lang="ja-JP" sz="1200">
                          <a:solidFill>
                            <a:schemeClr val="dk1"/>
                          </a:solidFill>
                        </a:rPr>
                        <a:t>アクティブマター</a:t>
                      </a:r>
                      <a:endParaRPr sz="1200">
                        <a:solidFill>
                          <a:schemeClr val="dk1"/>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ja-JP" sz="1200"/>
                        <a:t> </a:t>
                      </a:r>
                      <a:endParaRPr sz="12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D9EAD3"/>
                    </a:solidFill>
                  </a:tcPr>
                </a:tc>
                <a:tc>
                  <a:txBody>
                    <a:bodyPr/>
                    <a:lstStyle/>
                    <a:p>
                      <a:pPr marL="0" lvl="0" indent="0" algn="l" rtl="0">
                        <a:lnSpc>
                          <a:spcPct val="100000"/>
                        </a:lnSpc>
                        <a:spcBef>
                          <a:spcPts val="0"/>
                        </a:spcBef>
                        <a:spcAft>
                          <a:spcPts val="0"/>
                        </a:spcAft>
                        <a:buNone/>
                      </a:pPr>
                      <a:endParaRPr sz="12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7"/>
                  </a:ext>
                </a:extLst>
              </a:tr>
              <a:tr h="377900">
                <a:tc>
                  <a:txBody>
                    <a:bodyPr/>
                    <a:lstStyle/>
                    <a:p>
                      <a:pPr marL="0" lvl="0" indent="0" algn="l" rtl="0">
                        <a:lnSpc>
                          <a:spcPct val="100000"/>
                        </a:lnSpc>
                        <a:spcBef>
                          <a:spcPts val="0"/>
                        </a:spcBef>
                        <a:spcAft>
                          <a:spcPts val="0"/>
                        </a:spcAft>
                        <a:buNone/>
                      </a:pPr>
                      <a:r>
                        <a:rPr lang="ja-JP" sz="1200" dirty="0"/>
                        <a:t>  </a:t>
                      </a:r>
                      <a:endParaRPr sz="1200" dirty="0"/>
                    </a:p>
                  </a:txBody>
                  <a:tcPr marL="91425" marR="91425" marT="91425" marB="91425">
                    <a:lnT w="9525" cap="flat" cmpd="sng">
                      <a:solidFill>
                        <a:srgbClr val="9E9E9E"/>
                      </a:solidFill>
                      <a:prstDash val="solid"/>
                      <a:round/>
                      <a:headEnd type="none" w="sm" len="sm"/>
                      <a:tailEnd type="none" w="sm" len="sm"/>
                    </a:lnT>
                    <a:solidFill>
                      <a:srgbClr val="F4CCCC"/>
                    </a:solidFill>
                  </a:tcPr>
                </a:tc>
                <a:tc>
                  <a:txBody>
                    <a:bodyPr/>
                    <a:lstStyle/>
                    <a:p>
                      <a:pPr marL="0" lvl="0" indent="0" algn="l" rtl="0">
                        <a:lnSpc>
                          <a:spcPct val="100000"/>
                        </a:lnSpc>
                        <a:spcBef>
                          <a:spcPts val="0"/>
                        </a:spcBef>
                        <a:spcAft>
                          <a:spcPts val="0"/>
                        </a:spcAft>
                        <a:buNone/>
                      </a:pPr>
                      <a:r>
                        <a:rPr lang="ja-JP" sz="1200">
                          <a:solidFill>
                            <a:schemeClr val="dk1"/>
                          </a:solidFill>
                        </a:rPr>
                        <a:t> </a:t>
                      </a:r>
                      <a:endParaRPr sz="1200"/>
                    </a:p>
                  </a:txBody>
                  <a:tcPr marL="91425" marR="91425" marT="91425" marB="91425">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tcPr>
                </a:tc>
                <a:tc>
                  <a:txBody>
                    <a:bodyPr/>
                    <a:lstStyle/>
                    <a:p>
                      <a:pPr marL="0" lvl="0" indent="0" algn="l" rtl="0">
                        <a:lnSpc>
                          <a:spcPct val="100000"/>
                        </a:lnSpc>
                        <a:spcBef>
                          <a:spcPts val="0"/>
                        </a:spcBef>
                        <a:spcAft>
                          <a:spcPts val="0"/>
                        </a:spcAft>
                        <a:buNone/>
                      </a:pPr>
                      <a:r>
                        <a:rPr lang="ja-JP" sz="1200"/>
                        <a:t>B9 </a:t>
                      </a:r>
                      <a:endParaRPr sz="1200"/>
                    </a:p>
                  </a:txBody>
                  <a:tcPr marL="91425" marR="91425" marT="91425" marB="91425">
                    <a:lnL w="9525" cap="flat" cmpd="sng">
                      <a:solidFill>
                        <a:srgbClr val="9E9E9E"/>
                      </a:solidFill>
                      <a:prstDash val="solid"/>
                      <a:round/>
                      <a:headEnd type="none" w="sm" len="sm"/>
                      <a:tailEnd type="none" w="sm" len="sm"/>
                    </a:lnL>
                    <a:lnT w="9525" cap="flat" cmpd="sng">
                      <a:solidFill>
                        <a:srgbClr val="9E9E9E"/>
                      </a:solidFill>
                      <a:prstDash val="solid"/>
                      <a:round/>
                      <a:headEnd type="none" w="sm" len="sm"/>
                      <a:tailEnd type="none" w="sm" len="sm"/>
                    </a:lnT>
                    <a:solidFill>
                      <a:srgbClr val="A4C2F4"/>
                    </a:solidFill>
                  </a:tcPr>
                </a:tc>
                <a:tc>
                  <a:txBody>
                    <a:bodyPr/>
                    <a:lstStyle/>
                    <a:p>
                      <a:pPr marL="0" lvl="0" indent="0" algn="l" rtl="0">
                        <a:lnSpc>
                          <a:spcPct val="100000"/>
                        </a:lnSpc>
                        <a:spcBef>
                          <a:spcPts val="0"/>
                        </a:spcBef>
                        <a:spcAft>
                          <a:spcPts val="0"/>
                        </a:spcAft>
                        <a:buNone/>
                      </a:pPr>
                      <a:r>
                        <a:rPr lang="ja-JP" sz="1200" dirty="0">
                          <a:solidFill>
                            <a:schemeClr val="dk1"/>
                          </a:solidFill>
                        </a:rPr>
                        <a:t>ソフトマター</a:t>
                      </a:r>
                      <a:endParaRPr sz="1200" dirty="0"/>
                    </a:p>
                  </a:txBody>
                  <a:tcPr marL="91425" marR="91425" marT="91425" marB="91425">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tcPr>
                </a:tc>
                <a:tc>
                  <a:txBody>
                    <a:bodyPr/>
                    <a:lstStyle/>
                    <a:p>
                      <a:pPr marL="0" lvl="0" indent="0" algn="l" rtl="0">
                        <a:lnSpc>
                          <a:spcPct val="100000"/>
                        </a:lnSpc>
                        <a:spcBef>
                          <a:spcPts val="0"/>
                        </a:spcBef>
                        <a:spcAft>
                          <a:spcPts val="0"/>
                        </a:spcAft>
                        <a:buNone/>
                      </a:pPr>
                      <a:r>
                        <a:rPr lang="ja-JP" sz="1200"/>
                        <a:t> </a:t>
                      </a:r>
                      <a:endParaRPr sz="12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D9EAD3"/>
                    </a:solidFill>
                  </a:tcPr>
                </a:tc>
                <a:tc>
                  <a:txBody>
                    <a:bodyPr/>
                    <a:lstStyle/>
                    <a:p>
                      <a:pPr marL="0" lvl="0" indent="0" algn="l" rtl="0">
                        <a:lnSpc>
                          <a:spcPct val="100000"/>
                        </a:lnSpc>
                        <a:spcBef>
                          <a:spcPts val="0"/>
                        </a:spcBef>
                        <a:spcAft>
                          <a:spcPts val="0"/>
                        </a:spcAft>
                        <a:buNone/>
                      </a:pPr>
                      <a:endParaRPr sz="1200" dirty="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8"/>
                  </a:ext>
                </a:extLst>
              </a:tr>
            </a:tbl>
          </a:graphicData>
        </a:graphic>
      </p:graphicFrame>
      <p:sp>
        <p:nvSpPr>
          <p:cNvPr id="138" name="Google Shape;138;p20"/>
          <p:cNvSpPr txBox="1"/>
          <p:nvPr/>
        </p:nvSpPr>
        <p:spPr>
          <a:xfrm>
            <a:off x="1370871" y="5369429"/>
            <a:ext cx="6942000" cy="1061799"/>
          </a:xfrm>
          <a:prstGeom prst="rect">
            <a:avLst/>
          </a:prstGeom>
          <a:noFill/>
          <a:ln>
            <a:noFill/>
          </a:ln>
        </p:spPr>
        <p:txBody>
          <a:bodyPr spcFirstLastPara="1" wrap="square" lIns="91425" tIns="91425" rIns="91425" bIns="91425" anchor="t" anchorCtr="0">
            <a:spAutoFit/>
          </a:bodyPr>
          <a:lstStyle/>
          <a:p>
            <a:pPr marL="457200" lvl="0" indent="-349250" algn="l" rtl="0">
              <a:lnSpc>
                <a:spcPct val="150000"/>
              </a:lnSpc>
              <a:spcBef>
                <a:spcPts val="0"/>
              </a:spcBef>
              <a:spcAft>
                <a:spcPts val="0"/>
              </a:spcAft>
              <a:buSzPts val="1900"/>
              <a:buFont typeface="Meiryo"/>
              <a:buChar char="●"/>
            </a:pPr>
            <a:r>
              <a:rPr lang="ja-JP" sz="1900" dirty="0">
                <a:latin typeface="Meiryo"/>
                <a:ea typeface="Meiryo"/>
                <a:cs typeface="Meiryo"/>
                <a:sym typeface="Meiryo"/>
              </a:rPr>
              <a:t>各課題6分（1分程度の質問時間を確保してください）</a:t>
            </a:r>
            <a:endParaRPr sz="1900" dirty="0">
              <a:latin typeface="Meiryo"/>
              <a:ea typeface="Meiryo"/>
              <a:cs typeface="Meiryo"/>
              <a:sym typeface="Meiryo"/>
            </a:endParaRPr>
          </a:p>
          <a:p>
            <a:pPr marL="457200" lvl="0" indent="-349250" algn="l" rtl="0">
              <a:lnSpc>
                <a:spcPct val="150000"/>
              </a:lnSpc>
              <a:spcBef>
                <a:spcPts val="0"/>
              </a:spcBef>
              <a:spcAft>
                <a:spcPts val="0"/>
              </a:spcAft>
              <a:buSzPts val="1900"/>
              <a:buFont typeface="Meiryo"/>
              <a:buChar char="●"/>
            </a:pPr>
            <a:r>
              <a:rPr lang="ja-JP" sz="1900" dirty="0">
                <a:latin typeface="Meiryo"/>
                <a:ea typeface="Meiryo"/>
                <a:cs typeface="Meiryo"/>
                <a:sym typeface="Meiryo"/>
              </a:rPr>
              <a:t>A → B → Cの順</a:t>
            </a:r>
            <a:endParaRPr sz="1900" dirty="0">
              <a:latin typeface="Meiryo"/>
              <a:ea typeface="Meiryo"/>
              <a:cs typeface="Meiryo"/>
              <a:sym typeface="Meiryo"/>
            </a:endParaRPr>
          </a:p>
        </p:txBody>
      </p:sp>
    </p:spTree>
  </p:cSld>
  <p:clrMapOvr>
    <a:masterClrMapping/>
  </p:clrMapOvr>
</p:sld>
</file>

<file path=ppt/theme/theme1.xml><?xml version="1.0" encoding="utf-8"?>
<a:theme xmlns:a="http://schemas.openxmlformats.org/drawingml/2006/main" name="Office ​​テーマ">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1886</TotalTime>
  <Words>1038</Words>
  <Application>Microsoft Office PowerPoint</Application>
  <PresentationFormat>画面に合わせる (4:3)</PresentationFormat>
  <Paragraphs>166</Paragraphs>
  <Slides>8</Slides>
  <Notes>8</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8</vt:i4>
      </vt:variant>
    </vt:vector>
  </HeadingPairs>
  <TitlesOfParts>
    <vt:vector size="12" baseType="lpstr">
      <vt:lpstr>Meiryo</vt:lpstr>
      <vt:lpstr>Arial</vt:lpstr>
      <vt:lpstr>Calibri</vt:lpstr>
      <vt:lpstr>Office ​​テーマ</vt:lpstr>
      <vt:lpstr>PowerPoint プレゼンテーション</vt:lpstr>
      <vt:lpstr>PowerPoint プレゼンテーション</vt:lpstr>
      <vt:lpstr>PowerPoint プレゼンテーション</vt:lpstr>
      <vt:lpstr>選考になった場合の方針</vt:lpstr>
      <vt:lpstr>PowerPoint プレゼンテーション</vt:lpstr>
      <vt:lpstr>選考になった場合の方針</vt:lpstr>
      <vt:lpstr>その他の注意点</vt:lpstr>
      <vt:lpstr>課題演習の担当者からの説明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Ibuki Kawamata</cp:lastModifiedBy>
  <cp:revision>19</cp:revision>
  <dcterms:modified xsi:type="dcterms:W3CDTF">2025-01-31T05:50:49Z</dcterms:modified>
</cp:coreProperties>
</file>