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94E3-12AC-4ADD-BC77-2B6DD35B7598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154E-3C4B-4D2C-AF44-91FFB8A18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8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94E3-12AC-4ADD-BC77-2B6DD35B7598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154E-3C4B-4D2C-AF44-91FFB8A18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96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94E3-12AC-4ADD-BC77-2B6DD35B7598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154E-3C4B-4D2C-AF44-91FFB8A18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8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94E3-12AC-4ADD-BC77-2B6DD35B7598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154E-3C4B-4D2C-AF44-91FFB8A18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60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94E3-12AC-4ADD-BC77-2B6DD35B7598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154E-3C4B-4D2C-AF44-91FFB8A18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10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94E3-12AC-4ADD-BC77-2B6DD35B7598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154E-3C4B-4D2C-AF44-91FFB8A18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99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94E3-12AC-4ADD-BC77-2B6DD35B7598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154E-3C4B-4D2C-AF44-91FFB8A18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4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94E3-12AC-4ADD-BC77-2B6DD35B7598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154E-3C4B-4D2C-AF44-91FFB8A18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23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94E3-12AC-4ADD-BC77-2B6DD35B7598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154E-3C4B-4D2C-AF44-91FFB8A18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71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94E3-12AC-4ADD-BC77-2B6DD35B7598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154E-3C4B-4D2C-AF44-91FFB8A18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82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94E3-12AC-4ADD-BC77-2B6DD35B7598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154E-3C4B-4D2C-AF44-91FFB8A18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93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094E3-12AC-4ADD-BC77-2B6DD35B7598}" type="datetimeFigureOut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154E-3C4B-4D2C-AF44-91FFB8A18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4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2441345-BC8A-D0CC-7847-1F9E188DB3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75" r="108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7CFD8B9-329B-5AE1-9865-62B9CC3C6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3835"/>
            <a:ext cx="7772400" cy="1931677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R" panose="020B0400000000000000" pitchFamily="18" charset="-128"/>
                <a:ea typeface="UD デジタル 教科書体 NP-R" panose="020B0400000000000000" pitchFamily="18" charset="-128"/>
              </a:rPr>
              <a:t>課題演習</a:t>
            </a:r>
            <a:r>
              <a:rPr kumimoji="1" lang="en-US" altLang="ja-JP" dirty="0">
                <a:solidFill>
                  <a:srgbClr val="FF0000"/>
                </a:solidFill>
                <a:latin typeface="UD デジタル 教科書体 NP-R" panose="020B0400000000000000" pitchFamily="18" charset="-128"/>
                <a:ea typeface="UD デジタル 教科書体 NP-R" panose="020B0400000000000000" pitchFamily="18" charset="-128"/>
              </a:rPr>
              <a:t>C3</a:t>
            </a:r>
            <a:br>
              <a:rPr kumimoji="1" lang="en-US" altLang="ja-JP" dirty="0">
                <a:solidFill>
                  <a:srgbClr val="FF0000"/>
                </a:solidFill>
                <a:latin typeface="UD デジタル 教科書体 NP-R" panose="020B0400000000000000" pitchFamily="18" charset="-128"/>
                <a:ea typeface="UD デジタル 教科書体 NP-R" panose="020B0400000000000000" pitchFamily="18" charset="-128"/>
              </a:rPr>
            </a:br>
            <a:r>
              <a:rPr lang="ja-JP" altLang="en-US" dirty="0">
                <a:solidFill>
                  <a:srgbClr val="FF0000"/>
                </a:solidFill>
                <a:latin typeface="UD デジタル 教科書体 NP-R" panose="020B0400000000000000" pitchFamily="18" charset="-128"/>
                <a:ea typeface="UD デジタル 教科書体 NP-R" panose="020B0400000000000000" pitchFamily="18" charset="-128"/>
              </a:rPr>
              <a:t>球状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P-R" panose="020B0400000000000000" pitchFamily="18" charset="-128"/>
                <a:ea typeface="UD デジタル 教科書体 NP-R" panose="020B0400000000000000" pitchFamily="18" charset="-128"/>
              </a:rPr>
              <a:t>星団の観測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320B18-34C9-9078-4975-1E98D62AC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51120"/>
            <a:ext cx="6858000" cy="640080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担当：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野上大作</a:t>
            </a:r>
            <a:endParaRPr kumimoji="1" lang="ja-JP" altLang="en-US" sz="28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56BCB4-7704-5A7E-F46B-8C0D2C760C3F}"/>
              </a:ext>
            </a:extLst>
          </p:cNvPr>
          <p:cNvSpPr txBox="1"/>
          <p:nvPr/>
        </p:nvSpPr>
        <p:spPr>
          <a:xfrm>
            <a:off x="7363428" y="6488668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M3©</a:t>
            </a:r>
            <a:r>
              <a:rPr kumimoji="1" lang="ja-JP" altLang="en-US" dirty="0">
                <a:solidFill>
                  <a:schemeClr val="bg1"/>
                </a:solidFill>
              </a:rPr>
              <a:t>岡山天文台</a:t>
            </a:r>
          </a:p>
        </p:txBody>
      </p:sp>
    </p:spTree>
    <p:extLst>
      <p:ext uri="{BB962C8B-B14F-4D97-AF65-F5344CB8AC3E}">
        <p14:creationId xmlns:p14="http://schemas.microsoft.com/office/powerpoint/2010/main" val="114640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CD8240-0ED0-9E6A-ABA9-87EF0F102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04" y="532968"/>
            <a:ext cx="8598478" cy="6325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球状星団：１０～１００万個程度の星の集団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ほぼ同時期にできた概ね古い星</a:t>
            </a:r>
            <a:endParaRPr kumimoji="1"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星の質量に応じて</a:t>
            </a:r>
            <a:r>
              <a:rPr kumimoji="1"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進化段階が異なる</a:t>
            </a:r>
            <a:endParaRPr kumimoji="1"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HR</a:t>
            </a:r>
            <a:r>
              <a:rPr kumimoji="1"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図</a:t>
            </a:r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</a:t>
            </a:r>
            <a:r>
              <a:rPr kumimoji="1"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横軸：色－縦軸：</a:t>
            </a:r>
            <a:endParaRPr kumimoji="1"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明るさ</a:t>
            </a:r>
            <a:r>
              <a:rPr kumimoji="1"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kumimoji="1"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の図を作る</a:t>
            </a:r>
            <a:endParaRPr kumimoji="1"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ことで、その球状星団の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特徴</a:t>
            </a:r>
            <a:r>
              <a:rPr kumimoji="1"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がわかる！</a:t>
            </a:r>
            <a:endParaRPr kumimoji="1"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197346E-5C66-D393-2C1C-70A6CF929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2095500"/>
            <a:ext cx="4762500" cy="47625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4944E3-86A4-A9D6-CF44-E9C8589242BB}"/>
              </a:ext>
            </a:extLst>
          </p:cNvPr>
          <p:cNvSpPr txBox="1"/>
          <p:nvPr/>
        </p:nvSpPr>
        <p:spPr>
          <a:xfrm>
            <a:off x="7612812" y="648866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©</a:t>
            </a:r>
            <a:r>
              <a:rPr kumimoji="1" lang="ja-JP" altLang="en-US" dirty="0">
                <a:solidFill>
                  <a:schemeClr val="bg1"/>
                </a:solidFill>
              </a:rPr>
              <a:t>天文学辞典</a:t>
            </a:r>
          </a:p>
        </p:txBody>
      </p:sp>
    </p:spTree>
    <p:extLst>
      <p:ext uri="{BB962C8B-B14F-4D97-AF65-F5344CB8AC3E}">
        <p14:creationId xmlns:p14="http://schemas.microsoft.com/office/powerpoint/2010/main" val="406157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683D0F-C919-353A-2060-1171A4B9C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手法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87837B-67DF-6A2F-9447-EA433F2EC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天体を調査（天球上の位置、だいたいの明るさなど）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4</a:t>
            </a:r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号館屋上の望遠鏡で観測（数夜）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データ解析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en-US" altLang="ja-JP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HR</a:t>
            </a:r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図を作成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年齢や距離を調べてみる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球状星団中の天体の明るさの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変化を調査→変光星があるか？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4" name="Picture 5" descr="[sakura02]">
            <a:extLst>
              <a:ext uri="{FF2B5EF4-FFF2-40B4-BE49-F238E27FC236}">
                <a16:creationId xmlns:a16="http://schemas.microsoft.com/office/drawing/2014/main" id="{43CFFC39-AED3-F996-C052-D5279BE5F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3438322"/>
            <a:ext cx="2809875" cy="341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4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E3529E3-CC85-57B5-5280-44BC9594D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詳細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225E894-E709-9150-D495-616E082AB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107" y="1825625"/>
            <a:ext cx="9039224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後期　月曜　３：３０－５：３０頃　（参加者の都合で変更可）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CCD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カメラによる観測手法等の勉強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観測（観測天体選びの勉強）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天気のよい夜　前半夜　（月曜とは限りません）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計算機を用いたデータ処理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画像解析ソフト</a:t>
            </a:r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IRAF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等を利用、自分でプログラミングしても</a:t>
            </a:r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OK</a:t>
            </a:r>
            <a:endParaRPr lang="ja-JP" altLang="en-US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星の明るさを調べ（測光）、光度曲線を作成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HR</a:t>
            </a: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図を作成し天体についての調査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レポート</a:t>
            </a:r>
            <a:endParaRPr lang="en-US" altLang="ja-JP" sz="2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000" u="sng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受講生の方で観測したい天体があれば、そちらに変更も可能</a:t>
            </a:r>
            <a:endParaRPr lang="en-US" altLang="ja-JP" sz="2000" u="sng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ACDD1A-E18F-3C10-DC72-8C5856F3A2EF}"/>
              </a:ext>
            </a:extLst>
          </p:cNvPr>
          <p:cNvSpPr txBox="1"/>
          <p:nvPr/>
        </p:nvSpPr>
        <p:spPr>
          <a:xfrm>
            <a:off x="632460" y="6108990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やる気次第で夜間観測の天体なら何にでも対応します！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91</TotalTime>
  <Words>244</Words>
  <Application>Microsoft Office PowerPoint</Application>
  <PresentationFormat>画面に合わせる (4:3)</PresentationFormat>
  <Paragraphs>33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UD デジタル 教科書体 NP-R</vt:lpstr>
      <vt:lpstr>Arial</vt:lpstr>
      <vt:lpstr>Calibri</vt:lpstr>
      <vt:lpstr>Calibri Light</vt:lpstr>
      <vt:lpstr>Office テーマ</vt:lpstr>
      <vt:lpstr>課題演習C3 球状星団の観測</vt:lpstr>
      <vt:lpstr>PowerPoint プレゼンテーション</vt:lpstr>
      <vt:lpstr>手法</vt:lpstr>
      <vt:lpstr>詳細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課題演習C3 系外惑星の観測</dc:title>
  <dc:creator>kurita mikio</dc:creator>
  <cp:lastModifiedBy>大作 野上</cp:lastModifiedBy>
  <cp:revision>2</cp:revision>
  <dcterms:created xsi:type="dcterms:W3CDTF">2024-01-30T01:11:44Z</dcterms:created>
  <dcterms:modified xsi:type="dcterms:W3CDTF">2025-01-30T07:46:36Z</dcterms:modified>
</cp:coreProperties>
</file>