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8"/>
  </p:notesMasterIdLst>
  <p:sldIdLst>
    <p:sldId id="256" r:id="rId2"/>
    <p:sldId id="258" r:id="rId3"/>
    <p:sldId id="259" r:id="rId4"/>
    <p:sldId id="260" r:id="rId5"/>
    <p:sldId id="261" r:id="rId6"/>
    <p:sldId id="262" r:id="rId7"/>
  </p:sldIdLst>
  <p:sldSz cx="9144000" cy="6858000" type="screen4x3"/>
  <p:notesSz cx="6858000" cy="9144000"/>
  <p:defaultTextStyle>
    <a:defPPr>
      <a:defRPr lang="ja-JP"/>
    </a:defPPr>
    <a:lvl1pPr algn="l" rtl="0" eaLnBrk="0" fontAlgn="base" hangingPunct="0">
      <a:spcBef>
        <a:spcPct val="0"/>
      </a:spcBef>
      <a:spcAft>
        <a:spcPct val="0"/>
      </a:spcAft>
      <a:defRPr kumimoji="1" sz="2400" kern="1200">
        <a:solidFill>
          <a:schemeClr val="tx1"/>
        </a:solidFill>
        <a:latin typeface="Times New Roman" panose="02020603050405020304" pitchFamily="18" charset="0"/>
        <a:ea typeface="ＭＳ Ｐゴシック" panose="020B0600070205080204" pitchFamily="50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umimoji="1" sz="2400" kern="1200">
        <a:solidFill>
          <a:schemeClr val="tx1"/>
        </a:solidFill>
        <a:latin typeface="Times New Roman" panose="02020603050405020304" pitchFamily="18" charset="0"/>
        <a:ea typeface="ＭＳ Ｐゴシック" panose="020B0600070205080204" pitchFamily="50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umimoji="1" sz="2400" kern="1200">
        <a:solidFill>
          <a:schemeClr val="tx1"/>
        </a:solidFill>
        <a:latin typeface="Times New Roman" panose="02020603050405020304" pitchFamily="18" charset="0"/>
        <a:ea typeface="ＭＳ Ｐゴシック" panose="020B0600070205080204" pitchFamily="50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umimoji="1" sz="2400" kern="1200">
        <a:solidFill>
          <a:schemeClr val="tx1"/>
        </a:solidFill>
        <a:latin typeface="Times New Roman" panose="02020603050405020304" pitchFamily="18" charset="0"/>
        <a:ea typeface="ＭＳ Ｐゴシック" panose="020B0600070205080204" pitchFamily="50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umimoji="1" sz="2400" kern="1200">
        <a:solidFill>
          <a:schemeClr val="tx1"/>
        </a:solidFill>
        <a:latin typeface="Times New Roman" panose="02020603050405020304" pitchFamily="18" charset="0"/>
        <a:ea typeface="ＭＳ Ｐゴシック" panose="020B0600070205080204" pitchFamily="50" charset="-128"/>
        <a:cs typeface="+mn-cs"/>
      </a:defRPr>
    </a:lvl5pPr>
    <a:lvl6pPr marL="2286000" algn="l" defTabSz="914400" rtl="0" eaLnBrk="1" latinLnBrk="0" hangingPunct="1">
      <a:defRPr kumimoji="1" sz="2400" kern="1200">
        <a:solidFill>
          <a:schemeClr val="tx1"/>
        </a:solidFill>
        <a:latin typeface="Times New Roman" panose="02020603050405020304" pitchFamily="18" charset="0"/>
        <a:ea typeface="ＭＳ Ｐゴシック" panose="020B0600070205080204" pitchFamily="50" charset="-128"/>
        <a:cs typeface="+mn-cs"/>
      </a:defRPr>
    </a:lvl6pPr>
    <a:lvl7pPr marL="2743200" algn="l" defTabSz="914400" rtl="0" eaLnBrk="1" latinLnBrk="0" hangingPunct="1">
      <a:defRPr kumimoji="1" sz="2400" kern="1200">
        <a:solidFill>
          <a:schemeClr val="tx1"/>
        </a:solidFill>
        <a:latin typeface="Times New Roman" panose="02020603050405020304" pitchFamily="18" charset="0"/>
        <a:ea typeface="ＭＳ Ｐゴシック" panose="020B0600070205080204" pitchFamily="50" charset="-128"/>
        <a:cs typeface="+mn-cs"/>
      </a:defRPr>
    </a:lvl7pPr>
    <a:lvl8pPr marL="3200400" algn="l" defTabSz="914400" rtl="0" eaLnBrk="1" latinLnBrk="0" hangingPunct="1">
      <a:defRPr kumimoji="1" sz="2400" kern="1200">
        <a:solidFill>
          <a:schemeClr val="tx1"/>
        </a:solidFill>
        <a:latin typeface="Times New Roman" panose="02020603050405020304" pitchFamily="18" charset="0"/>
        <a:ea typeface="ＭＳ Ｐゴシック" panose="020B0600070205080204" pitchFamily="50" charset="-128"/>
        <a:cs typeface="+mn-cs"/>
      </a:defRPr>
    </a:lvl8pPr>
    <a:lvl9pPr marL="3657600" algn="l" defTabSz="914400" rtl="0" eaLnBrk="1" latinLnBrk="0" hangingPunct="1">
      <a:defRPr kumimoji="1" sz="2400" kern="1200">
        <a:solidFill>
          <a:schemeClr val="tx1"/>
        </a:solidFill>
        <a:latin typeface="Times New Roman" panose="02020603050405020304" pitchFamily="18" charset="0"/>
        <a:ea typeface="ＭＳ Ｐゴシック" panose="020B0600070205080204" pitchFamily="50" charset="-128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3366"/>
    <a:srgbClr val="3333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42" autoAdjust="0"/>
    <p:restoredTop sz="90929"/>
  </p:normalViewPr>
  <p:slideViewPr>
    <p:cSldViewPr snapToGrid="0">
      <p:cViewPr varScale="1">
        <p:scale>
          <a:sx n="92" d="100"/>
          <a:sy n="92" d="100"/>
        </p:scale>
        <p:origin x="750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3076" name="Rectangle 4"/>
          <p:cNvSpPr>
            <a:spLocks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41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 noProof="0" smtClean="0"/>
              <a:t>マスタ テキストの書式設定</a:t>
            </a:r>
          </a:p>
          <a:p>
            <a:pPr lvl="1"/>
            <a:r>
              <a:rPr lang="ja-JP" altLang="en-US" noProof="0" smtClean="0"/>
              <a:t>第 </a:t>
            </a:r>
            <a:r>
              <a:rPr lang="en-US" altLang="ja-JP" noProof="0" smtClean="0"/>
              <a:t>2 </a:t>
            </a:r>
            <a:r>
              <a:rPr lang="ja-JP" altLang="en-US" noProof="0" smtClean="0"/>
              <a:t>レベル</a:t>
            </a:r>
          </a:p>
          <a:p>
            <a:pPr lvl="2"/>
            <a:r>
              <a:rPr lang="ja-JP" altLang="en-US" noProof="0" smtClean="0"/>
              <a:t>第 </a:t>
            </a:r>
            <a:r>
              <a:rPr lang="en-US" altLang="ja-JP" noProof="0" smtClean="0"/>
              <a:t>3 </a:t>
            </a:r>
            <a:r>
              <a:rPr lang="ja-JP" altLang="en-US" noProof="0" smtClean="0"/>
              <a:t>レベル</a:t>
            </a:r>
          </a:p>
          <a:p>
            <a:pPr lvl="3"/>
            <a:r>
              <a:rPr lang="ja-JP" altLang="en-US" noProof="0" smtClean="0"/>
              <a:t>第 </a:t>
            </a:r>
            <a:r>
              <a:rPr lang="en-US" altLang="ja-JP" noProof="0" smtClean="0"/>
              <a:t>4 </a:t>
            </a:r>
            <a:r>
              <a:rPr lang="ja-JP" altLang="en-US" noProof="0" smtClean="0"/>
              <a:t>レベル</a:t>
            </a:r>
          </a:p>
          <a:p>
            <a:pPr lvl="4"/>
            <a:r>
              <a:rPr lang="ja-JP" altLang="en-US" noProof="0" smtClean="0"/>
              <a:t>第 </a:t>
            </a:r>
            <a:r>
              <a:rPr lang="en-US" altLang="ja-JP" noProof="0" smtClean="0"/>
              <a:t>5 </a:t>
            </a:r>
            <a:r>
              <a:rPr lang="ja-JP" altLang="en-US" noProof="0" smtClean="0"/>
              <a:t>レベル</a:t>
            </a:r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AA623C43-E0F1-4D20-A787-128A19C25129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206688604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anose="02020603050405020304" pitchFamily="18" charset="0"/>
        <a:ea typeface="ＭＳ Ｐ明朝" panose="02020600040205080304" pitchFamily="18" charset="-128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anose="02020603050405020304" pitchFamily="18" charset="0"/>
        <a:ea typeface="ＭＳ Ｐ明朝" panose="02020600040205080304" pitchFamily="18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anose="02020603050405020304" pitchFamily="18" charset="0"/>
        <a:ea typeface="ＭＳ Ｐ明朝" panose="02020600040205080304" pitchFamily="18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anose="02020603050405020304" pitchFamily="18" charset="0"/>
        <a:ea typeface="ＭＳ Ｐ明朝" panose="02020600040205080304" pitchFamily="18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anose="02020603050405020304" pitchFamily="18" charset="0"/>
        <a:ea typeface="ＭＳ Ｐ明朝" panose="02020600040205080304" pitchFamily="18" charset="-128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1"/>
          <p:cNvSpPr>
            <a:spLocks noChangeArrowheads="1"/>
          </p:cNvSpPr>
          <p:nvPr/>
        </p:nvSpPr>
        <p:spPr bwMode="auto">
          <a:xfrm>
            <a:off x="0" y="1588"/>
            <a:ext cx="9144000" cy="912812"/>
          </a:xfrm>
          <a:prstGeom prst="rect">
            <a:avLst/>
          </a:prstGeom>
          <a:gradFill rotWithShape="0">
            <a:gsLst>
              <a:gs pos="0">
                <a:srgbClr val="333333"/>
              </a:gs>
              <a:gs pos="100000">
                <a:srgbClr val="696969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defRPr/>
            </a:pPr>
            <a:endParaRPr lang="ja-JP" altLang="en-US" smtClean="0"/>
          </a:p>
        </p:txBody>
      </p:sp>
      <p:sp>
        <p:nvSpPr>
          <p:cNvPr id="5" name="Rectangle 12"/>
          <p:cNvSpPr>
            <a:spLocks noChangeArrowheads="1"/>
          </p:cNvSpPr>
          <p:nvPr/>
        </p:nvSpPr>
        <p:spPr bwMode="auto">
          <a:xfrm flipV="1">
            <a:off x="0" y="1588"/>
            <a:ext cx="914400" cy="914400"/>
          </a:xfrm>
          <a:prstGeom prst="rect">
            <a:avLst/>
          </a:prstGeom>
          <a:gradFill rotWithShape="0">
            <a:gsLst>
              <a:gs pos="0">
                <a:srgbClr val="FF6600"/>
              </a:gs>
              <a:gs pos="100000">
                <a:srgbClr val="FF8E43"/>
              </a:gs>
            </a:gsLst>
            <a:lin ang="27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defRPr/>
            </a:pPr>
            <a:endParaRPr lang="ja-JP" altLang="en-US" smtClean="0"/>
          </a:p>
        </p:txBody>
      </p:sp>
      <p:sp>
        <p:nvSpPr>
          <p:cNvPr id="6" name="Text Box 13"/>
          <p:cNvSpPr txBox="1">
            <a:spLocks noChangeArrowheads="1"/>
          </p:cNvSpPr>
          <p:nvPr/>
        </p:nvSpPr>
        <p:spPr bwMode="auto">
          <a:xfrm>
            <a:off x="7688263" y="0"/>
            <a:ext cx="1444625" cy="369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>
              <a:defRPr/>
            </a:pPr>
            <a:r>
              <a:rPr kumimoji="0" lang="ja-JP" altLang="en-US" sz="1800" smtClean="0">
                <a:solidFill>
                  <a:schemeClr val="bg1"/>
                </a:solidFill>
                <a:latin typeface="Tahoma" panose="020B0604030504040204" pitchFamily="34" charset="0"/>
              </a:rPr>
              <a:t>課題演習 </a:t>
            </a:r>
            <a:r>
              <a:rPr kumimoji="0" lang="en-US" altLang="ja-JP" sz="1800" smtClean="0">
                <a:solidFill>
                  <a:schemeClr val="bg1"/>
                </a:solidFill>
                <a:latin typeface="Tahoma" panose="020B0604030504040204" pitchFamily="34" charset="0"/>
              </a:rPr>
              <a:t>C2</a:t>
            </a:r>
            <a:endParaRPr kumimoji="0" lang="en-US" altLang="ja-JP" sz="1800" smtClean="0">
              <a:solidFill>
                <a:schemeClr val="bg1"/>
              </a:solidFill>
              <a:latin typeface="Tahoma" panose="020B0604030504040204" pitchFamily="34" charset="0"/>
              <a:ea typeface="Gulim" pitchFamily="34" charset="-127"/>
            </a:endParaRPr>
          </a:p>
        </p:txBody>
      </p:sp>
      <p:sp>
        <p:nvSpPr>
          <p:cNvPr id="7" name="Line 14"/>
          <p:cNvSpPr>
            <a:spLocks noChangeShapeType="1"/>
          </p:cNvSpPr>
          <p:nvPr/>
        </p:nvSpPr>
        <p:spPr bwMode="auto">
          <a:xfrm>
            <a:off x="0" y="914400"/>
            <a:ext cx="9144000" cy="0"/>
          </a:xfrm>
          <a:prstGeom prst="line">
            <a:avLst/>
          </a:prstGeom>
          <a:noFill/>
          <a:ln w="952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8" name="Line 15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952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9" name="Rectangle 16"/>
          <p:cNvSpPr>
            <a:spLocks noChangeArrowheads="1"/>
          </p:cNvSpPr>
          <p:nvPr/>
        </p:nvSpPr>
        <p:spPr bwMode="auto">
          <a:xfrm flipV="1">
            <a:off x="914400" y="914400"/>
            <a:ext cx="457200" cy="457200"/>
          </a:xfrm>
          <a:prstGeom prst="rect">
            <a:avLst/>
          </a:prstGeom>
          <a:gradFill rotWithShape="0">
            <a:gsLst>
              <a:gs pos="0">
                <a:srgbClr val="FF6600"/>
              </a:gs>
              <a:gs pos="100000">
                <a:srgbClr val="FF8E43"/>
              </a:gs>
            </a:gsLst>
            <a:lin ang="27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defRPr/>
            </a:pPr>
            <a:endParaRPr lang="ja-JP" altLang="en-US" smtClean="0"/>
          </a:p>
        </p:txBody>
      </p:sp>
      <p:sp>
        <p:nvSpPr>
          <p:cNvPr id="10" name="Rectangle 17"/>
          <p:cNvSpPr>
            <a:spLocks noChangeArrowheads="1"/>
          </p:cNvSpPr>
          <p:nvPr/>
        </p:nvSpPr>
        <p:spPr bwMode="auto">
          <a:xfrm flipV="1">
            <a:off x="609600" y="1371600"/>
            <a:ext cx="304800" cy="304800"/>
          </a:xfrm>
          <a:prstGeom prst="rect">
            <a:avLst/>
          </a:prstGeom>
          <a:gradFill rotWithShape="0">
            <a:gsLst>
              <a:gs pos="0">
                <a:srgbClr val="FF6600"/>
              </a:gs>
              <a:gs pos="100000">
                <a:srgbClr val="FF8E43"/>
              </a:gs>
            </a:gsLst>
            <a:lin ang="27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defRPr/>
            </a:pPr>
            <a:endParaRPr lang="ja-JP" altLang="en-US" smtClean="0"/>
          </a:p>
        </p:txBody>
      </p:sp>
      <p:sp>
        <p:nvSpPr>
          <p:cNvPr id="11" name="Rectangle 18"/>
          <p:cNvSpPr>
            <a:spLocks noChangeArrowheads="1"/>
          </p:cNvSpPr>
          <p:nvPr/>
        </p:nvSpPr>
        <p:spPr bwMode="auto">
          <a:xfrm flipV="1">
            <a:off x="304800" y="1066800"/>
            <a:ext cx="304800" cy="304800"/>
          </a:xfrm>
          <a:prstGeom prst="rect">
            <a:avLst/>
          </a:prstGeom>
          <a:gradFill rotWithShape="0">
            <a:gsLst>
              <a:gs pos="0">
                <a:schemeClr val="bg1"/>
              </a:gs>
              <a:gs pos="100000">
                <a:schemeClr val="bg1">
                  <a:gamma/>
                  <a:tint val="73725"/>
                  <a:invGamma/>
                </a:schemeClr>
              </a:gs>
            </a:gsLst>
            <a:lin ang="2700000" scaled="1"/>
          </a:gradFill>
          <a:ln w="9525">
            <a:solidFill>
              <a:srgbClr val="FF33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>
              <a:defRPr/>
            </a:pPr>
            <a:endParaRPr lang="ja-JP" altLang="en-US"/>
          </a:p>
        </p:txBody>
      </p:sp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286000"/>
            <a:ext cx="7772400" cy="1143000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t"/>
          <a:lstStyle>
            <a:lvl1pPr algn="r" eaLnBrk="0" hangingPunct="0">
              <a:defRPr sz="3600" i="1"/>
            </a:lvl1pPr>
          </a:lstStyle>
          <a:p>
            <a:pPr lvl="0"/>
            <a:r>
              <a:rPr lang="ja-JP" altLang="en-US" noProof="0" smtClean="0"/>
              <a:t>マスター タイトルの書式設定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057400" y="3886200"/>
            <a:ext cx="6400800" cy="1752600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 marL="0" indent="0" algn="r" eaLnBrk="0" hangingPunct="0">
              <a:spcBef>
                <a:spcPct val="0"/>
              </a:spcBef>
              <a:buClrTx/>
              <a:buSzTx/>
              <a:buFontTx/>
              <a:buNone/>
              <a:defRPr kumimoji="0" sz="2800" i="1">
                <a:latin typeface="ＭＳ Ｐゴシック" panose="020B0600070205080204" pitchFamily="50" charset="-128"/>
              </a:defRPr>
            </a:lvl1pPr>
          </a:lstStyle>
          <a:p>
            <a:pPr lvl="0"/>
            <a:r>
              <a:rPr lang="ja-JP" altLang="en-US" noProof="0" smtClean="0"/>
              <a:t>マスター サブタイトルの書式設定</a:t>
            </a:r>
          </a:p>
        </p:txBody>
      </p:sp>
      <p:sp>
        <p:nvSpPr>
          <p:cNvPr id="12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0" y="65532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13" name="Rectangle 5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BCB844-4171-4CF7-B5E5-8FD6B7946A15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  <p:sp>
        <p:nvSpPr>
          <p:cNvPr id="14" name="Rectangle 19"/>
          <p:cNvSpPr>
            <a:spLocks noGrp="1" noChangeArrowheads="1"/>
          </p:cNvSpPr>
          <p:nvPr>
            <p:ph type="ftr" sz="quarter" idx="12"/>
          </p:nvPr>
        </p:nvSpPr>
        <p:spPr bwMode="auto">
          <a:xfrm>
            <a:off x="3124200" y="6553200"/>
            <a:ext cx="2895600" cy="45720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600">
                <a:solidFill>
                  <a:srgbClr val="003366"/>
                </a:solidFill>
                <a:latin typeface="+mj-lt"/>
              </a:defRPr>
            </a:lvl1pPr>
          </a:lstStyle>
          <a:p>
            <a:pPr>
              <a:defRPr/>
            </a:pPr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369768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9D0681C-B610-4000-B1A2-C09F3ADE0EFF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4580654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800850" y="304800"/>
            <a:ext cx="2190750" cy="6019800"/>
          </a:xfrm>
        </p:spPr>
        <p:txBody>
          <a:bodyPr vert="eaVert"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228600" y="304800"/>
            <a:ext cx="6419850" cy="6019800"/>
          </a:xfrm>
        </p:spPr>
        <p:txBody>
          <a:bodyPr vert="eaVert"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DFE790D-71FE-4E83-8156-4AF5B165A1C7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8440252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045BD7D-5F66-4E34-AE03-1353E75429BF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4678197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726C03C-665B-41BF-A21F-403B9FA04AAE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15769492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228600" y="876300"/>
            <a:ext cx="4267200" cy="5448300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648200" y="876300"/>
            <a:ext cx="4267200" cy="5448300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43AD714-1226-42DB-A235-8FF0A4612984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21890016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9447D56-0E12-49FA-AE1C-686DEE4175EA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1139261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1224E8B-776D-45E7-9F38-9DBF5B1C0F0E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7715282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A7274B7-CCE0-42C6-9287-418E10EB1CC5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7393003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F989D81-99C1-49E4-8914-C26F50B6804C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33765006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ja-JP" altLang="en-US" noProof="0" smtClean="0"/>
              <a:t>図を追加</a:t>
            </a:r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3D78F51-39B0-4F18-860F-02AA3A005E42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42200826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FFFF"/>
            </a:gs>
            <a:gs pos="100000">
              <a:srgbClr val="DDDDDD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28600" y="304800"/>
            <a:ext cx="8763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 smtClean="0"/>
              <a:t>マスタ タイトルの書式設定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228600" y="876300"/>
            <a:ext cx="8686800" cy="5448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228600" y="65532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600">
                <a:solidFill>
                  <a:srgbClr val="003366"/>
                </a:solidFill>
                <a:latin typeface="+mj-lt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239000" y="65532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600">
                <a:solidFill>
                  <a:srgbClr val="003366"/>
                </a:solidFill>
                <a:latin typeface="+mj-lt"/>
              </a:defRPr>
            </a:lvl1pPr>
          </a:lstStyle>
          <a:p>
            <a:pPr>
              <a:defRPr/>
            </a:pPr>
            <a:fld id="{4B066DA5-FC79-4BF2-8CBD-78CB0FC7A245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  <p:sp>
        <p:nvSpPr>
          <p:cNvPr id="2" name="Rectangle 7"/>
          <p:cNvSpPr>
            <a:spLocks noChangeArrowheads="1"/>
          </p:cNvSpPr>
          <p:nvPr/>
        </p:nvSpPr>
        <p:spPr bwMode="auto">
          <a:xfrm>
            <a:off x="0" y="1588"/>
            <a:ext cx="9144000" cy="228600"/>
          </a:xfrm>
          <a:prstGeom prst="rect">
            <a:avLst/>
          </a:prstGeom>
          <a:gradFill rotWithShape="0">
            <a:gsLst>
              <a:gs pos="0">
                <a:srgbClr val="333333"/>
              </a:gs>
              <a:gs pos="100000">
                <a:srgbClr val="696969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defRPr/>
            </a:pPr>
            <a:endParaRPr lang="ja-JP" altLang="en-US" smtClean="0"/>
          </a:p>
        </p:txBody>
      </p:sp>
      <p:sp>
        <p:nvSpPr>
          <p:cNvPr id="1031" name="Rectangle 8"/>
          <p:cNvSpPr>
            <a:spLocks noChangeArrowheads="1"/>
          </p:cNvSpPr>
          <p:nvPr/>
        </p:nvSpPr>
        <p:spPr bwMode="auto">
          <a:xfrm flipV="1">
            <a:off x="0" y="1588"/>
            <a:ext cx="228600" cy="228600"/>
          </a:xfrm>
          <a:prstGeom prst="rect">
            <a:avLst/>
          </a:prstGeom>
          <a:gradFill rotWithShape="0">
            <a:gsLst>
              <a:gs pos="0">
                <a:srgbClr val="FF6600"/>
              </a:gs>
              <a:gs pos="100000">
                <a:srgbClr val="FF8E43"/>
              </a:gs>
            </a:gsLst>
            <a:lin ang="27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defRPr/>
            </a:pPr>
            <a:endParaRPr lang="ja-JP" altLang="en-US" smtClean="0"/>
          </a:p>
        </p:txBody>
      </p:sp>
      <p:sp>
        <p:nvSpPr>
          <p:cNvPr id="1032" name="Text Box 9"/>
          <p:cNvSpPr txBox="1">
            <a:spLocks noChangeArrowheads="1"/>
          </p:cNvSpPr>
          <p:nvPr/>
        </p:nvSpPr>
        <p:spPr bwMode="auto">
          <a:xfrm>
            <a:off x="7937500" y="0"/>
            <a:ext cx="1163638" cy="307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>
              <a:defRPr/>
            </a:pPr>
            <a:r>
              <a:rPr kumimoji="0" lang="ja-JP" altLang="en-US" sz="1400" smtClean="0">
                <a:solidFill>
                  <a:schemeClr val="bg1"/>
                </a:solidFill>
                <a:latin typeface="Tahoma" panose="020B0604030504040204" pitchFamily="34" charset="0"/>
                <a:ea typeface="Gulim" pitchFamily="34" charset="-127"/>
              </a:rPr>
              <a:t>課題演習 </a:t>
            </a:r>
            <a:r>
              <a:rPr kumimoji="0" lang="en-US" altLang="ja-JP" sz="1400" smtClean="0">
                <a:solidFill>
                  <a:schemeClr val="bg1"/>
                </a:solidFill>
                <a:latin typeface="Tahoma" panose="020B0604030504040204" pitchFamily="34" charset="0"/>
                <a:ea typeface="Gulim" pitchFamily="34" charset="-127"/>
              </a:rPr>
              <a:t>C2</a:t>
            </a:r>
          </a:p>
        </p:txBody>
      </p:sp>
      <p:sp>
        <p:nvSpPr>
          <p:cNvPr id="1033" name="Line 10"/>
          <p:cNvSpPr>
            <a:spLocks noChangeShapeType="1"/>
          </p:cNvSpPr>
          <p:nvPr/>
        </p:nvSpPr>
        <p:spPr bwMode="auto">
          <a:xfrm>
            <a:off x="0" y="228600"/>
            <a:ext cx="9144000" cy="0"/>
          </a:xfrm>
          <a:prstGeom prst="line">
            <a:avLst/>
          </a:prstGeom>
          <a:noFill/>
          <a:ln w="952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1034" name="Line 11"/>
          <p:cNvSpPr>
            <a:spLocks noChangeShapeType="1"/>
          </p:cNvSpPr>
          <p:nvPr/>
        </p:nvSpPr>
        <p:spPr bwMode="auto">
          <a:xfrm>
            <a:off x="228600" y="228600"/>
            <a:ext cx="0" cy="6629400"/>
          </a:xfrm>
          <a:prstGeom prst="line">
            <a:avLst/>
          </a:prstGeom>
          <a:noFill/>
          <a:ln w="952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ja-JP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9" r:id="rId1"/>
    <p:sldLayoutId id="2147483709" r:id="rId2"/>
    <p:sldLayoutId id="2147483710" r:id="rId3"/>
    <p:sldLayoutId id="2147483711" r:id="rId4"/>
    <p:sldLayoutId id="2147483712" r:id="rId5"/>
    <p:sldLayoutId id="2147483713" r:id="rId6"/>
    <p:sldLayoutId id="2147483714" r:id="rId7"/>
    <p:sldLayoutId id="2147483715" r:id="rId8"/>
    <p:sldLayoutId id="2147483716" r:id="rId9"/>
    <p:sldLayoutId id="2147483717" r:id="rId10"/>
    <p:sldLayoutId id="2147483718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kumimoji="1" sz="2800" b="1" kern="1200">
          <a:solidFill>
            <a:srgbClr val="003366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kumimoji="1" sz="2800" b="1">
          <a:solidFill>
            <a:srgbClr val="003366"/>
          </a:solidFill>
          <a:latin typeface="ＭＳ Ｐゴシック" panose="020B0600070205080204" pitchFamily="50" charset="-128"/>
          <a:ea typeface="ＭＳ Ｐゴシック" panose="020B0600070205080204" pitchFamily="50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kumimoji="1" sz="2800" b="1">
          <a:solidFill>
            <a:srgbClr val="003366"/>
          </a:solidFill>
          <a:latin typeface="ＭＳ Ｐゴシック" panose="020B0600070205080204" pitchFamily="50" charset="-128"/>
          <a:ea typeface="ＭＳ Ｐゴシック" panose="020B0600070205080204" pitchFamily="50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kumimoji="1" sz="2800" b="1">
          <a:solidFill>
            <a:srgbClr val="003366"/>
          </a:solidFill>
          <a:latin typeface="ＭＳ Ｐゴシック" panose="020B0600070205080204" pitchFamily="50" charset="-128"/>
          <a:ea typeface="ＭＳ Ｐゴシック" panose="020B0600070205080204" pitchFamily="50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kumimoji="1" sz="2800" b="1">
          <a:solidFill>
            <a:srgbClr val="003366"/>
          </a:solidFill>
          <a:latin typeface="ＭＳ Ｐゴシック" panose="020B0600070205080204" pitchFamily="50" charset="-128"/>
          <a:ea typeface="ＭＳ Ｐゴシック" panose="020B0600070205080204" pitchFamily="50" charset="-128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kumimoji="1" sz="2800" b="1">
          <a:solidFill>
            <a:srgbClr val="003366"/>
          </a:solidFill>
          <a:latin typeface="ＭＳ Ｐゴシック" panose="020B0600070205080204" pitchFamily="50" charset="-128"/>
          <a:ea typeface="ＭＳ Ｐゴシック" panose="020B0600070205080204" pitchFamily="50" charset="-128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kumimoji="1" sz="2800" b="1">
          <a:solidFill>
            <a:srgbClr val="003366"/>
          </a:solidFill>
          <a:latin typeface="ＭＳ Ｐゴシック" panose="020B0600070205080204" pitchFamily="50" charset="-128"/>
          <a:ea typeface="ＭＳ Ｐゴシック" panose="020B0600070205080204" pitchFamily="50" charset="-128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kumimoji="1" sz="2800" b="1">
          <a:solidFill>
            <a:srgbClr val="003366"/>
          </a:solidFill>
          <a:latin typeface="ＭＳ Ｐゴシック" panose="020B0600070205080204" pitchFamily="50" charset="-128"/>
          <a:ea typeface="ＭＳ Ｐゴシック" panose="020B0600070205080204" pitchFamily="50" charset="-128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kumimoji="1" sz="2800" b="1">
          <a:solidFill>
            <a:srgbClr val="003366"/>
          </a:solidFill>
          <a:latin typeface="ＭＳ Ｐゴシック" panose="020B0600070205080204" pitchFamily="50" charset="-128"/>
          <a:ea typeface="ＭＳ Ｐゴシック" panose="020B0600070205080204" pitchFamily="50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333399"/>
        </a:buClr>
        <a:buSzPct val="80000"/>
        <a:buFont typeface="Wingdings" panose="05000000000000000000" pitchFamily="2" charset="2"/>
        <a:buChar char="l"/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333399"/>
        </a:buClr>
        <a:buSzPct val="80000"/>
        <a:buFont typeface="Wingdings" panose="05000000000000000000" pitchFamily="2" charset="2"/>
        <a:buChar char="l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rgbClr val="333399"/>
        </a:buClr>
        <a:buSzPct val="80000"/>
        <a:buFont typeface="Wingdings" panose="05000000000000000000" pitchFamily="2" charset="2"/>
        <a:buChar char="l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rgbClr val="333399"/>
        </a:buClr>
        <a:buSzPct val="80000"/>
        <a:buFont typeface="Wingdings" panose="05000000000000000000" pitchFamily="2" charset="2"/>
        <a:buChar char="l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rgbClr val="333399"/>
        </a:buClr>
        <a:buSzPct val="80000"/>
        <a:buFont typeface="Wingdings" panose="05000000000000000000" pitchFamily="2" charset="2"/>
        <a:buChar char="l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タイトル 1"/>
          <p:cNvSpPr>
            <a:spLocks noGrp="1"/>
          </p:cNvSpPr>
          <p:nvPr>
            <p:ph type="ctrTitle"/>
          </p:nvPr>
        </p:nvSpPr>
        <p:spPr>
          <a:xfrm>
            <a:off x="1225550" y="1651000"/>
            <a:ext cx="7772400" cy="2425700"/>
          </a:xfrm>
        </p:spPr>
        <p:txBody>
          <a:bodyPr/>
          <a:lstStyle/>
          <a:p>
            <a:pPr algn="ctr"/>
            <a:r>
              <a:rPr lang="en-US" altLang="ja-JP" i="0" dirty="0" smtClean="0"/>
              <a:t>C</a:t>
            </a:r>
            <a:r>
              <a:rPr lang="ja-JP" altLang="en-US" i="0" dirty="0" smtClean="0"/>
              <a:t>２ 観測装置</a:t>
            </a:r>
            <a:br>
              <a:rPr lang="ja-JP" altLang="en-US" i="0" dirty="0" smtClean="0"/>
            </a:br>
            <a:r>
              <a:rPr lang="ja-JP" altLang="en-US" i="0" dirty="0" err="1" smtClean="0"/>
              <a:t>ー</a:t>
            </a:r>
            <a:r>
              <a:rPr lang="ja-JP" altLang="en-US" i="0" dirty="0" smtClean="0"/>
              <a:t> 作ってみよう天体観測装置 </a:t>
            </a:r>
            <a:r>
              <a:rPr lang="ja-JP" altLang="en-US" i="0" dirty="0" err="1" smtClean="0"/>
              <a:t>ー</a:t>
            </a:r>
            <a:r>
              <a:rPr lang="ja-JP" altLang="en-US" i="0" dirty="0" smtClean="0"/>
              <a:t/>
            </a:r>
            <a:br>
              <a:rPr lang="ja-JP" altLang="en-US" i="0" dirty="0" smtClean="0"/>
            </a:br>
            <a:r>
              <a:rPr lang="ja-JP" altLang="en-US" i="0" dirty="0" smtClean="0"/>
              <a:t/>
            </a:r>
            <a:br>
              <a:rPr lang="ja-JP" altLang="en-US" i="0" dirty="0" smtClean="0"/>
            </a:br>
            <a:r>
              <a:rPr lang="ja-JP" altLang="en-US" i="0" dirty="0" smtClean="0"/>
              <a:t>担当：岩室史</a:t>
            </a:r>
            <a:r>
              <a:rPr lang="ja-JP" altLang="en-US" i="0" dirty="0" smtClean="0"/>
              <a:t>英</a:t>
            </a:r>
            <a:endParaRPr lang="ja-JP" altLang="en-US" i="0" dirty="0" smtClean="0"/>
          </a:p>
        </p:txBody>
      </p:sp>
      <p:sp>
        <p:nvSpPr>
          <p:cNvPr id="4099" name="サブタイトル 2"/>
          <p:cNvSpPr>
            <a:spLocks noGrp="1"/>
          </p:cNvSpPr>
          <p:nvPr>
            <p:ph type="subTitle" idx="1"/>
          </p:nvPr>
        </p:nvSpPr>
        <p:spPr>
          <a:xfrm>
            <a:off x="2057400" y="4660900"/>
            <a:ext cx="6400800" cy="1409700"/>
          </a:xfrm>
        </p:spPr>
        <p:txBody>
          <a:bodyPr/>
          <a:lstStyle/>
          <a:p>
            <a:r>
              <a:rPr kumimoji="1" lang="ja-JP" altLang="en-US" dirty="0" smtClean="0"/>
              <a:t>４号館５階</a:t>
            </a:r>
            <a:r>
              <a:rPr kumimoji="1" lang="en-US" altLang="ja-JP" dirty="0" smtClean="0"/>
              <a:t>517</a:t>
            </a:r>
            <a:r>
              <a:rPr kumimoji="1" lang="ja-JP" altLang="en-US" dirty="0" smtClean="0"/>
              <a:t>号室</a:t>
            </a:r>
            <a:br>
              <a:rPr kumimoji="1" lang="ja-JP" altLang="en-US" dirty="0" smtClean="0"/>
            </a:br>
            <a:r>
              <a:rPr kumimoji="1" lang="ja-JP" altLang="en-US" dirty="0" smtClean="0"/>
              <a:t>内線：</a:t>
            </a:r>
            <a:r>
              <a:rPr kumimoji="1" lang="en-US" altLang="ja-JP" dirty="0" smtClean="0"/>
              <a:t>3891</a:t>
            </a:r>
            <a:br>
              <a:rPr kumimoji="1" lang="en-US" altLang="ja-JP" dirty="0" smtClean="0"/>
            </a:br>
            <a:r>
              <a:rPr kumimoji="1" lang="ja-JP" altLang="en-US" dirty="0" smtClean="0"/>
              <a:t>メール：</a:t>
            </a:r>
            <a:r>
              <a:rPr kumimoji="1" lang="en-US" altLang="ja-JP" dirty="0" smtClean="0"/>
              <a:t>iwamuro@kusastro.kyoto-u.ac.jp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ja-JP" altLang="en-US" smtClean="0"/>
              <a:t>観測装置の構造を学ぶ</a:t>
            </a:r>
          </a:p>
        </p:txBody>
      </p:sp>
      <p:sp>
        <p:nvSpPr>
          <p:cNvPr id="512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525463" y="876300"/>
            <a:ext cx="6910387" cy="2395538"/>
          </a:xfrm>
        </p:spPr>
        <p:txBody>
          <a:bodyPr/>
          <a:lstStyle/>
          <a:p>
            <a:pPr eaLnBrk="1" hangingPunct="1"/>
            <a:r>
              <a:rPr lang="ja-JP" altLang="en-US" smtClean="0">
                <a:solidFill>
                  <a:srgbClr val="FF0000"/>
                </a:solidFill>
              </a:rPr>
              <a:t>簡単な光学とレンズパラメータ計測</a:t>
            </a:r>
            <a:endParaRPr lang="en-US" altLang="ja-JP" smtClean="0">
              <a:solidFill>
                <a:srgbClr val="FF0000"/>
              </a:solidFill>
            </a:endParaRPr>
          </a:p>
          <a:p>
            <a:pPr eaLnBrk="1" hangingPunct="1"/>
            <a:r>
              <a:rPr lang="ja-JP" altLang="en-US" smtClean="0"/>
              <a:t>光学フィルターの原理と特性計測</a:t>
            </a:r>
            <a:endParaRPr lang="en-US" altLang="ja-JP" smtClean="0"/>
          </a:p>
          <a:p>
            <a:pPr eaLnBrk="1" hangingPunct="1"/>
            <a:r>
              <a:rPr lang="ja-JP" altLang="en-US" smtClean="0"/>
              <a:t>検出器の特性評価</a:t>
            </a:r>
            <a:endParaRPr lang="en-US" altLang="ja-JP" smtClean="0"/>
          </a:p>
          <a:p>
            <a:pPr eaLnBrk="1" hangingPunct="1"/>
            <a:r>
              <a:rPr lang="ja-JP" altLang="en-US" smtClean="0"/>
              <a:t>観測とデータ解析</a:t>
            </a:r>
            <a:endParaRPr lang="en-US" altLang="ja-JP" smtClean="0"/>
          </a:p>
        </p:txBody>
      </p:sp>
      <p:pic>
        <p:nvPicPr>
          <p:cNvPr id="5124" name="図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4550" y="4935538"/>
            <a:ext cx="7454900" cy="974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5" name="テキスト ボックス 8"/>
          <p:cNvSpPr txBox="1">
            <a:spLocks noChangeArrowheads="1"/>
          </p:cNvSpPr>
          <p:nvPr/>
        </p:nvSpPr>
        <p:spPr bwMode="auto">
          <a:xfrm>
            <a:off x="992188" y="4384675"/>
            <a:ext cx="112712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rgbClr val="333399"/>
              </a:buClr>
              <a:buSzPct val="80000"/>
              <a:buFont typeface="Wingdings" panose="05000000000000000000" pitchFamily="2" charset="2"/>
              <a:buChar char="l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lr>
                <a:srgbClr val="333399"/>
              </a:buClr>
              <a:buSzPct val="80000"/>
              <a:buFont typeface="Wingdings" panose="05000000000000000000" pitchFamily="2" charset="2"/>
              <a:buChar char="l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lr>
                <a:srgbClr val="333399"/>
              </a:buClr>
              <a:buSzPct val="80000"/>
              <a:buFont typeface="Wingdings" panose="05000000000000000000" pitchFamily="2" charset="2"/>
              <a:buChar char="l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lr>
                <a:srgbClr val="333399"/>
              </a:buClr>
              <a:buSzPct val="80000"/>
              <a:buFont typeface="Wingdings" panose="05000000000000000000" pitchFamily="2" charset="2"/>
              <a:buChar char="l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lr>
                <a:srgbClr val="333399"/>
              </a:buClr>
              <a:buSzPct val="80000"/>
              <a:buFont typeface="Wingdings" panose="05000000000000000000" pitchFamily="2" charset="2"/>
              <a:buChar char="l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33399"/>
              </a:buClr>
              <a:buSzPct val="80000"/>
              <a:buFont typeface="Wingdings" panose="05000000000000000000" pitchFamily="2" charset="2"/>
              <a:buChar char="l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33399"/>
              </a:buClr>
              <a:buSzPct val="80000"/>
              <a:buFont typeface="Wingdings" panose="05000000000000000000" pitchFamily="2" charset="2"/>
              <a:buChar char="l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33399"/>
              </a:buClr>
              <a:buSzPct val="80000"/>
              <a:buFont typeface="Wingdings" panose="05000000000000000000" pitchFamily="2" charset="2"/>
              <a:buChar char="l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33399"/>
              </a:buClr>
              <a:buSzPct val="80000"/>
              <a:buFont typeface="Wingdings" panose="05000000000000000000" pitchFamily="2" charset="2"/>
              <a:buChar char="l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ja-JP" altLang="en-US" sz="2000"/>
              <a:t>主レンズ</a:t>
            </a:r>
          </a:p>
        </p:txBody>
      </p:sp>
      <p:sp>
        <p:nvSpPr>
          <p:cNvPr id="5126" name="テキスト ボックス 9"/>
          <p:cNvSpPr txBox="1">
            <a:spLocks noChangeArrowheads="1"/>
          </p:cNvSpPr>
          <p:nvPr/>
        </p:nvSpPr>
        <p:spPr bwMode="auto">
          <a:xfrm>
            <a:off x="4011613" y="4316413"/>
            <a:ext cx="1243012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rgbClr val="333399"/>
              </a:buClr>
              <a:buSzPct val="80000"/>
              <a:buFont typeface="Wingdings" panose="05000000000000000000" pitchFamily="2" charset="2"/>
              <a:buChar char="l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lr>
                <a:srgbClr val="333399"/>
              </a:buClr>
              <a:buSzPct val="80000"/>
              <a:buFont typeface="Wingdings" panose="05000000000000000000" pitchFamily="2" charset="2"/>
              <a:buChar char="l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lr>
                <a:srgbClr val="333399"/>
              </a:buClr>
              <a:buSzPct val="80000"/>
              <a:buFont typeface="Wingdings" panose="05000000000000000000" pitchFamily="2" charset="2"/>
              <a:buChar char="l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lr>
                <a:srgbClr val="333399"/>
              </a:buClr>
              <a:buSzPct val="80000"/>
              <a:buFont typeface="Wingdings" panose="05000000000000000000" pitchFamily="2" charset="2"/>
              <a:buChar char="l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lr>
                <a:srgbClr val="333399"/>
              </a:buClr>
              <a:buSzPct val="80000"/>
              <a:buFont typeface="Wingdings" panose="05000000000000000000" pitchFamily="2" charset="2"/>
              <a:buChar char="l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33399"/>
              </a:buClr>
              <a:buSzPct val="80000"/>
              <a:buFont typeface="Wingdings" panose="05000000000000000000" pitchFamily="2" charset="2"/>
              <a:buChar char="l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33399"/>
              </a:buClr>
              <a:buSzPct val="80000"/>
              <a:buFont typeface="Wingdings" panose="05000000000000000000" pitchFamily="2" charset="2"/>
              <a:buChar char="l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33399"/>
              </a:buClr>
              <a:buSzPct val="80000"/>
              <a:buFont typeface="Wingdings" panose="05000000000000000000" pitchFamily="2" charset="2"/>
              <a:buChar char="l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33399"/>
              </a:buClr>
              <a:buSzPct val="80000"/>
              <a:buFont typeface="Wingdings" panose="05000000000000000000" pitchFamily="2" charset="2"/>
              <a:buChar char="l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ja-JP" altLang="en-US" sz="2000"/>
              <a:t>フィールド</a:t>
            </a:r>
            <a:endParaRPr lang="en-US" altLang="ja-JP" sz="2000"/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ja-JP" altLang="en-US" sz="2000"/>
              <a:t>　レンズ</a:t>
            </a:r>
          </a:p>
        </p:txBody>
      </p:sp>
      <p:sp>
        <p:nvSpPr>
          <p:cNvPr id="5127" name="テキスト ボックス 10"/>
          <p:cNvSpPr txBox="1">
            <a:spLocks noChangeArrowheads="1"/>
          </p:cNvSpPr>
          <p:nvPr/>
        </p:nvSpPr>
        <p:spPr bwMode="auto">
          <a:xfrm>
            <a:off x="5254625" y="4316413"/>
            <a:ext cx="1209675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rgbClr val="333399"/>
              </a:buClr>
              <a:buSzPct val="80000"/>
              <a:buFont typeface="Wingdings" panose="05000000000000000000" pitchFamily="2" charset="2"/>
              <a:buChar char="l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lr>
                <a:srgbClr val="333399"/>
              </a:buClr>
              <a:buSzPct val="80000"/>
              <a:buFont typeface="Wingdings" panose="05000000000000000000" pitchFamily="2" charset="2"/>
              <a:buChar char="l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lr>
                <a:srgbClr val="333399"/>
              </a:buClr>
              <a:buSzPct val="80000"/>
              <a:buFont typeface="Wingdings" panose="05000000000000000000" pitchFamily="2" charset="2"/>
              <a:buChar char="l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lr>
                <a:srgbClr val="333399"/>
              </a:buClr>
              <a:buSzPct val="80000"/>
              <a:buFont typeface="Wingdings" panose="05000000000000000000" pitchFamily="2" charset="2"/>
              <a:buChar char="l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lr>
                <a:srgbClr val="333399"/>
              </a:buClr>
              <a:buSzPct val="80000"/>
              <a:buFont typeface="Wingdings" panose="05000000000000000000" pitchFamily="2" charset="2"/>
              <a:buChar char="l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33399"/>
              </a:buClr>
              <a:buSzPct val="80000"/>
              <a:buFont typeface="Wingdings" panose="05000000000000000000" pitchFamily="2" charset="2"/>
              <a:buChar char="l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33399"/>
              </a:buClr>
              <a:buSzPct val="80000"/>
              <a:buFont typeface="Wingdings" panose="05000000000000000000" pitchFamily="2" charset="2"/>
              <a:buChar char="l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33399"/>
              </a:buClr>
              <a:buSzPct val="80000"/>
              <a:buFont typeface="Wingdings" panose="05000000000000000000" pitchFamily="2" charset="2"/>
              <a:buChar char="l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33399"/>
              </a:buClr>
              <a:buSzPct val="80000"/>
              <a:buFont typeface="Wingdings" panose="05000000000000000000" pitchFamily="2" charset="2"/>
              <a:buChar char="l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ja-JP" altLang="en-US" sz="2000"/>
              <a:t>コリメータ</a:t>
            </a:r>
            <a:endParaRPr lang="en-US" altLang="ja-JP" sz="2000"/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ja-JP" altLang="en-US" sz="2000"/>
              <a:t>　レンズ</a:t>
            </a:r>
          </a:p>
        </p:txBody>
      </p:sp>
      <p:sp>
        <p:nvSpPr>
          <p:cNvPr id="5128" name="テキスト ボックス 11"/>
          <p:cNvSpPr txBox="1">
            <a:spLocks noChangeArrowheads="1"/>
          </p:cNvSpPr>
          <p:nvPr/>
        </p:nvSpPr>
        <p:spPr bwMode="auto">
          <a:xfrm>
            <a:off x="6667500" y="4318000"/>
            <a:ext cx="871538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rgbClr val="333399"/>
              </a:buClr>
              <a:buSzPct val="80000"/>
              <a:buFont typeface="Wingdings" panose="05000000000000000000" pitchFamily="2" charset="2"/>
              <a:buChar char="l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lr>
                <a:srgbClr val="333399"/>
              </a:buClr>
              <a:buSzPct val="80000"/>
              <a:buFont typeface="Wingdings" panose="05000000000000000000" pitchFamily="2" charset="2"/>
              <a:buChar char="l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lr>
                <a:srgbClr val="333399"/>
              </a:buClr>
              <a:buSzPct val="80000"/>
              <a:buFont typeface="Wingdings" panose="05000000000000000000" pitchFamily="2" charset="2"/>
              <a:buChar char="l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lr>
                <a:srgbClr val="333399"/>
              </a:buClr>
              <a:buSzPct val="80000"/>
              <a:buFont typeface="Wingdings" panose="05000000000000000000" pitchFamily="2" charset="2"/>
              <a:buChar char="l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lr>
                <a:srgbClr val="333399"/>
              </a:buClr>
              <a:buSzPct val="80000"/>
              <a:buFont typeface="Wingdings" panose="05000000000000000000" pitchFamily="2" charset="2"/>
              <a:buChar char="l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33399"/>
              </a:buClr>
              <a:buSzPct val="80000"/>
              <a:buFont typeface="Wingdings" panose="05000000000000000000" pitchFamily="2" charset="2"/>
              <a:buChar char="l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33399"/>
              </a:buClr>
              <a:buSzPct val="80000"/>
              <a:buFont typeface="Wingdings" panose="05000000000000000000" pitchFamily="2" charset="2"/>
              <a:buChar char="l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33399"/>
              </a:buClr>
              <a:buSzPct val="80000"/>
              <a:buFont typeface="Wingdings" panose="05000000000000000000" pitchFamily="2" charset="2"/>
              <a:buChar char="l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33399"/>
              </a:buClr>
              <a:buSzPct val="80000"/>
              <a:buFont typeface="Wingdings" panose="05000000000000000000" pitchFamily="2" charset="2"/>
              <a:buChar char="l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ja-JP" altLang="en-US" sz="2000"/>
              <a:t>カメラ</a:t>
            </a:r>
            <a:endParaRPr lang="en-US" altLang="ja-JP" sz="2000"/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ja-JP" altLang="en-US" sz="2000"/>
              <a:t>レンズ</a:t>
            </a:r>
          </a:p>
        </p:txBody>
      </p:sp>
      <p:sp>
        <p:nvSpPr>
          <p:cNvPr id="5129" name="テキスト ボックス 12"/>
          <p:cNvSpPr txBox="1">
            <a:spLocks noChangeArrowheads="1"/>
          </p:cNvSpPr>
          <p:nvPr/>
        </p:nvSpPr>
        <p:spPr bwMode="auto">
          <a:xfrm>
            <a:off x="7715250" y="4605338"/>
            <a:ext cx="954088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rgbClr val="333399"/>
              </a:buClr>
              <a:buSzPct val="80000"/>
              <a:buFont typeface="Wingdings" panose="05000000000000000000" pitchFamily="2" charset="2"/>
              <a:buChar char="l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lr>
                <a:srgbClr val="333399"/>
              </a:buClr>
              <a:buSzPct val="80000"/>
              <a:buFont typeface="Wingdings" panose="05000000000000000000" pitchFamily="2" charset="2"/>
              <a:buChar char="l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lr>
                <a:srgbClr val="333399"/>
              </a:buClr>
              <a:buSzPct val="80000"/>
              <a:buFont typeface="Wingdings" panose="05000000000000000000" pitchFamily="2" charset="2"/>
              <a:buChar char="l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lr>
                <a:srgbClr val="333399"/>
              </a:buClr>
              <a:buSzPct val="80000"/>
              <a:buFont typeface="Wingdings" panose="05000000000000000000" pitchFamily="2" charset="2"/>
              <a:buChar char="l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lr>
                <a:srgbClr val="333399"/>
              </a:buClr>
              <a:buSzPct val="80000"/>
              <a:buFont typeface="Wingdings" panose="05000000000000000000" pitchFamily="2" charset="2"/>
              <a:buChar char="l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33399"/>
              </a:buClr>
              <a:buSzPct val="80000"/>
              <a:buFont typeface="Wingdings" panose="05000000000000000000" pitchFamily="2" charset="2"/>
              <a:buChar char="l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33399"/>
              </a:buClr>
              <a:buSzPct val="80000"/>
              <a:buFont typeface="Wingdings" panose="05000000000000000000" pitchFamily="2" charset="2"/>
              <a:buChar char="l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33399"/>
              </a:buClr>
              <a:buSzPct val="80000"/>
              <a:buFont typeface="Wingdings" panose="05000000000000000000" pitchFamily="2" charset="2"/>
              <a:buChar char="l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33399"/>
              </a:buClr>
              <a:buSzPct val="80000"/>
              <a:buFont typeface="Wingdings" panose="05000000000000000000" pitchFamily="2" charset="2"/>
              <a:buChar char="l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ja-JP" altLang="en-US" sz="2000"/>
              <a:t>検出器</a:t>
            </a:r>
          </a:p>
        </p:txBody>
      </p:sp>
      <p:cxnSp>
        <p:nvCxnSpPr>
          <p:cNvPr id="15" name="直線コネクタ 14"/>
          <p:cNvCxnSpPr/>
          <p:nvPr/>
        </p:nvCxnSpPr>
        <p:spPr>
          <a:xfrm flipH="1">
            <a:off x="6280150" y="5145088"/>
            <a:ext cx="184150" cy="53975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正方形/長方形 16"/>
          <p:cNvSpPr/>
          <p:nvPr/>
        </p:nvSpPr>
        <p:spPr>
          <a:xfrm>
            <a:off x="6831013" y="5176838"/>
            <a:ext cx="484187" cy="508000"/>
          </a:xfrm>
          <a:prstGeom prst="rect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ja-JP" altLang="en-US"/>
          </a:p>
        </p:txBody>
      </p:sp>
      <p:sp>
        <p:nvSpPr>
          <p:cNvPr id="5132" name="テキスト ボックス 17"/>
          <p:cNvSpPr txBox="1">
            <a:spLocks noChangeArrowheads="1"/>
          </p:cNvSpPr>
          <p:nvPr/>
        </p:nvSpPr>
        <p:spPr bwMode="auto">
          <a:xfrm>
            <a:off x="5649913" y="5751513"/>
            <a:ext cx="1258887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rgbClr val="333399"/>
              </a:buClr>
              <a:buSzPct val="80000"/>
              <a:buFont typeface="Wingdings" panose="05000000000000000000" pitchFamily="2" charset="2"/>
              <a:buChar char="l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lr>
                <a:srgbClr val="333399"/>
              </a:buClr>
              <a:buSzPct val="80000"/>
              <a:buFont typeface="Wingdings" panose="05000000000000000000" pitchFamily="2" charset="2"/>
              <a:buChar char="l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lr>
                <a:srgbClr val="333399"/>
              </a:buClr>
              <a:buSzPct val="80000"/>
              <a:buFont typeface="Wingdings" panose="05000000000000000000" pitchFamily="2" charset="2"/>
              <a:buChar char="l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lr>
                <a:srgbClr val="333399"/>
              </a:buClr>
              <a:buSzPct val="80000"/>
              <a:buFont typeface="Wingdings" panose="05000000000000000000" pitchFamily="2" charset="2"/>
              <a:buChar char="l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lr>
                <a:srgbClr val="333399"/>
              </a:buClr>
              <a:buSzPct val="80000"/>
              <a:buFont typeface="Wingdings" panose="05000000000000000000" pitchFamily="2" charset="2"/>
              <a:buChar char="l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33399"/>
              </a:buClr>
              <a:buSzPct val="80000"/>
              <a:buFont typeface="Wingdings" panose="05000000000000000000" pitchFamily="2" charset="2"/>
              <a:buChar char="l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33399"/>
              </a:buClr>
              <a:buSzPct val="80000"/>
              <a:buFont typeface="Wingdings" panose="05000000000000000000" pitchFamily="2" charset="2"/>
              <a:buChar char="l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33399"/>
              </a:buClr>
              <a:buSzPct val="80000"/>
              <a:buFont typeface="Wingdings" panose="05000000000000000000" pitchFamily="2" charset="2"/>
              <a:buChar char="l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33399"/>
              </a:buClr>
              <a:buSzPct val="80000"/>
              <a:buFont typeface="Wingdings" panose="05000000000000000000" pitchFamily="2" charset="2"/>
              <a:buChar char="l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ja-JP" altLang="en-US" sz="2000"/>
              <a:t>フィルター</a:t>
            </a:r>
          </a:p>
        </p:txBody>
      </p:sp>
      <p:sp>
        <p:nvSpPr>
          <p:cNvPr id="5133" name="テキスト ボックス 19"/>
          <p:cNvSpPr txBox="1">
            <a:spLocks noChangeArrowheads="1"/>
          </p:cNvSpPr>
          <p:nvPr/>
        </p:nvSpPr>
        <p:spPr bwMode="auto">
          <a:xfrm>
            <a:off x="5902325" y="2206625"/>
            <a:ext cx="15240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rgbClr val="333399"/>
              </a:buClr>
              <a:buSzPct val="80000"/>
              <a:buFont typeface="Wingdings" panose="05000000000000000000" pitchFamily="2" charset="2"/>
              <a:buChar char="l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lr>
                <a:srgbClr val="333399"/>
              </a:buClr>
              <a:buSzPct val="80000"/>
              <a:buFont typeface="Wingdings" panose="05000000000000000000" pitchFamily="2" charset="2"/>
              <a:buChar char="l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lr>
                <a:srgbClr val="333399"/>
              </a:buClr>
              <a:buSzPct val="80000"/>
              <a:buFont typeface="Wingdings" panose="05000000000000000000" pitchFamily="2" charset="2"/>
              <a:buChar char="l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lr>
                <a:srgbClr val="333399"/>
              </a:buClr>
              <a:buSzPct val="80000"/>
              <a:buFont typeface="Wingdings" panose="05000000000000000000" pitchFamily="2" charset="2"/>
              <a:buChar char="l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lr>
                <a:srgbClr val="333399"/>
              </a:buClr>
              <a:buSzPct val="80000"/>
              <a:buFont typeface="Wingdings" panose="05000000000000000000" pitchFamily="2" charset="2"/>
              <a:buChar char="l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33399"/>
              </a:buClr>
              <a:buSzPct val="80000"/>
              <a:buFont typeface="Wingdings" panose="05000000000000000000" pitchFamily="2" charset="2"/>
              <a:buChar char="l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33399"/>
              </a:buClr>
              <a:buSzPct val="80000"/>
              <a:buFont typeface="Wingdings" panose="05000000000000000000" pitchFamily="2" charset="2"/>
              <a:buChar char="l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33399"/>
              </a:buClr>
              <a:buSzPct val="80000"/>
              <a:buFont typeface="Wingdings" panose="05000000000000000000" pitchFamily="2" charset="2"/>
              <a:buChar char="l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33399"/>
              </a:buClr>
              <a:buSzPct val="80000"/>
              <a:buFont typeface="Wingdings" panose="05000000000000000000" pitchFamily="2" charset="2"/>
              <a:buChar char="l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ja-JP" altLang="en-US" sz="2400"/>
              <a:t>星雲カメラ</a:t>
            </a:r>
          </a:p>
        </p:txBody>
      </p:sp>
      <p:pic>
        <p:nvPicPr>
          <p:cNvPr id="5134" name="図 2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35463" y="2663825"/>
            <a:ext cx="4664075" cy="1296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ja-JP" altLang="en-US" smtClean="0"/>
              <a:t>観測装置の構造を学ぶ</a:t>
            </a:r>
          </a:p>
        </p:txBody>
      </p:sp>
      <p:sp>
        <p:nvSpPr>
          <p:cNvPr id="6147" name="コンテンツ プレースホルダー 2"/>
          <p:cNvSpPr>
            <a:spLocks noGrp="1"/>
          </p:cNvSpPr>
          <p:nvPr>
            <p:ph idx="1"/>
          </p:nvPr>
        </p:nvSpPr>
        <p:spPr>
          <a:xfrm>
            <a:off x="525463" y="876300"/>
            <a:ext cx="6910387" cy="2395538"/>
          </a:xfrm>
        </p:spPr>
        <p:txBody>
          <a:bodyPr/>
          <a:lstStyle/>
          <a:p>
            <a:pPr eaLnBrk="1" hangingPunct="1"/>
            <a:r>
              <a:rPr lang="ja-JP" altLang="en-US" smtClean="0"/>
              <a:t>簡単な光学とレンズパラメータ計測</a:t>
            </a:r>
            <a:endParaRPr lang="en-US" altLang="ja-JP" smtClean="0"/>
          </a:p>
          <a:p>
            <a:pPr eaLnBrk="1" hangingPunct="1"/>
            <a:r>
              <a:rPr lang="ja-JP" altLang="en-US" smtClean="0">
                <a:solidFill>
                  <a:srgbClr val="FF0000"/>
                </a:solidFill>
              </a:rPr>
              <a:t>光学フィルターの原理と特性計測</a:t>
            </a:r>
            <a:endParaRPr lang="en-US" altLang="ja-JP" smtClean="0">
              <a:solidFill>
                <a:srgbClr val="FF0000"/>
              </a:solidFill>
            </a:endParaRPr>
          </a:p>
          <a:p>
            <a:pPr eaLnBrk="1" hangingPunct="1"/>
            <a:r>
              <a:rPr lang="ja-JP" altLang="en-US" smtClean="0"/>
              <a:t>検出器の特性評価</a:t>
            </a:r>
            <a:endParaRPr lang="en-US" altLang="ja-JP" smtClean="0"/>
          </a:p>
          <a:p>
            <a:pPr eaLnBrk="1" hangingPunct="1"/>
            <a:r>
              <a:rPr lang="ja-JP" altLang="en-US" smtClean="0"/>
              <a:t>観測とデータ解析</a:t>
            </a:r>
            <a:endParaRPr lang="en-US" altLang="ja-JP" smtClean="0"/>
          </a:p>
        </p:txBody>
      </p:sp>
      <p:pic>
        <p:nvPicPr>
          <p:cNvPr id="6148" name="図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463" y="3478213"/>
            <a:ext cx="4146550" cy="3109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9" name="図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38725" y="3900488"/>
            <a:ext cx="3952875" cy="2393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0" name="図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6988" y="2138363"/>
            <a:ext cx="1743075" cy="1133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51" name="テキスト ボックス 13"/>
          <p:cNvSpPr txBox="1">
            <a:spLocks noChangeArrowheads="1"/>
          </p:cNvSpPr>
          <p:nvPr/>
        </p:nvSpPr>
        <p:spPr bwMode="auto">
          <a:xfrm>
            <a:off x="5978525" y="3386138"/>
            <a:ext cx="2541588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rgbClr val="333399"/>
              </a:buClr>
              <a:buSzPct val="80000"/>
              <a:buFont typeface="Wingdings" panose="05000000000000000000" pitchFamily="2" charset="2"/>
              <a:buChar char="l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lr>
                <a:srgbClr val="333399"/>
              </a:buClr>
              <a:buSzPct val="80000"/>
              <a:buFont typeface="Wingdings" panose="05000000000000000000" pitchFamily="2" charset="2"/>
              <a:buChar char="l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lr>
                <a:srgbClr val="333399"/>
              </a:buClr>
              <a:buSzPct val="80000"/>
              <a:buFont typeface="Wingdings" panose="05000000000000000000" pitchFamily="2" charset="2"/>
              <a:buChar char="l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lr>
                <a:srgbClr val="333399"/>
              </a:buClr>
              <a:buSzPct val="80000"/>
              <a:buFont typeface="Wingdings" panose="05000000000000000000" pitchFamily="2" charset="2"/>
              <a:buChar char="l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lr>
                <a:srgbClr val="333399"/>
              </a:buClr>
              <a:buSzPct val="80000"/>
              <a:buFont typeface="Wingdings" panose="05000000000000000000" pitchFamily="2" charset="2"/>
              <a:buChar char="l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33399"/>
              </a:buClr>
              <a:buSzPct val="80000"/>
              <a:buFont typeface="Wingdings" panose="05000000000000000000" pitchFamily="2" charset="2"/>
              <a:buChar char="l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33399"/>
              </a:buClr>
              <a:buSzPct val="80000"/>
              <a:buFont typeface="Wingdings" panose="05000000000000000000" pitchFamily="2" charset="2"/>
              <a:buChar char="l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33399"/>
              </a:buClr>
              <a:buSzPct val="80000"/>
              <a:buFont typeface="Wingdings" panose="05000000000000000000" pitchFamily="2" charset="2"/>
              <a:buChar char="l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33399"/>
              </a:buClr>
              <a:buSzPct val="80000"/>
              <a:buFont typeface="Wingdings" panose="05000000000000000000" pitchFamily="2" charset="2"/>
              <a:buChar char="l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ja-JP" altLang="en-US" sz="2000"/>
              <a:t>干渉フィルターの原理</a:t>
            </a:r>
          </a:p>
        </p:txBody>
      </p:sp>
      <p:sp>
        <p:nvSpPr>
          <p:cNvPr id="6152" name="テキスト ボックス 15"/>
          <p:cNvSpPr txBox="1">
            <a:spLocks noChangeArrowheads="1"/>
          </p:cNvSpPr>
          <p:nvPr/>
        </p:nvSpPr>
        <p:spPr bwMode="auto">
          <a:xfrm>
            <a:off x="5275263" y="6388100"/>
            <a:ext cx="34798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rgbClr val="333399"/>
              </a:buClr>
              <a:buSzPct val="80000"/>
              <a:buFont typeface="Wingdings" panose="05000000000000000000" pitchFamily="2" charset="2"/>
              <a:buChar char="l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lr>
                <a:srgbClr val="333399"/>
              </a:buClr>
              <a:buSzPct val="80000"/>
              <a:buFont typeface="Wingdings" panose="05000000000000000000" pitchFamily="2" charset="2"/>
              <a:buChar char="l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lr>
                <a:srgbClr val="333399"/>
              </a:buClr>
              <a:buSzPct val="80000"/>
              <a:buFont typeface="Wingdings" panose="05000000000000000000" pitchFamily="2" charset="2"/>
              <a:buChar char="l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lr>
                <a:srgbClr val="333399"/>
              </a:buClr>
              <a:buSzPct val="80000"/>
              <a:buFont typeface="Wingdings" panose="05000000000000000000" pitchFamily="2" charset="2"/>
              <a:buChar char="l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lr>
                <a:srgbClr val="333399"/>
              </a:buClr>
              <a:buSzPct val="80000"/>
              <a:buFont typeface="Wingdings" panose="05000000000000000000" pitchFamily="2" charset="2"/>
              <a:buChar char="l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33399"/>
              </a:buClr>
              <a:buSzPct val="80000"/>
              <a:buFont typeface="Wingdings" panose="05000000000000000000" pitchFamily="2" charset="2"/>
              <a:buChar char="l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33399"/>
              </a:buClr>
              <a:buSzPct val="80000"/>
              <a:buFont typeface="Wingdings" panose="05000000000000000000" pitchFamily="2" charset="2"/>
              <a:buChar char="l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33399"/>
              </a:buClr>
              <a:buSzPct val="80000"/>
              <a:buFont typeface="Wingdings" panose="05000000000000000000" pitchFamily="2" charset="2"/>
              <a:buChar char="l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33399"/>
              </a:buClr>
              <a:buSzPct val="80000"/>
              <a:buFont typeface="Wingdings" panose="05000000000000000000" pitchFamily="2" charset="2"/>
              <a:buChar char="l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ja-JP" altLang="en-US" sz="2000"/>
              <a:t>フィルターの角度を変えて計測</a:t>
            </a:r>
          </a:p>
        </p:txBody>
      </p:sp>
      <p:sp>
        <p:nvSpPr>
          <p:cNvPr id="6153" name="テキスト ボックス 19"/>
          <p:cNvSpPr txBox="1">
            <a:spLocks noChangeArrowheads="1"/>
          </p:cNvSpPr>
          <p:nvPr/>
        </p:nvSpPr>
        <p:spPr bwMode="auto">
          <a:xfrm>
            <a:off x="2947988" y="6126163"/>
            <a:ext cx="1724025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rgbClr val="333399"/>
              </a:buClr>
              <a:buSzPct val="80000"/>
              <a:buFont typeface="Wingdings" panose="05000000000000000000" pitchFamily="2" charset="2"/>
              <a:buChar char="l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lr>
                <a:srgbClr val="333399"/>
              </a:buClr>
              <a:buSzPct val="80000"/>
              <a:buFont typeface="Wingdings" panose="05000000000000000000" pitchFamily="2" charset="2"/>
              <a:buChar char="l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lr>
                <a:srgbClr val="333399"/>
              </a:buClr>
              <a:buSzPct val="80000"/>
              <a:buFont typeface="Wingdings" panose="05000000000000000000" pitchFamily="2" charset="2"/>
              <a:buChar char="l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lr>
                <a:srgbClr val="333399"/>
              </a:buClr>
              <a:buSzPct val="80000"/>
              <a:buFont typeface="Wingdings" panose="05000000000000000000" pitchFamily="2" charset="2"/>
              <a:buChar char="l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lr>
                <a:srgbClr val="333399"/>
              </a:buClr>
              <a:buSzPct val="80000"/>
              <a:buFont typeface="Wingdings" panose="05000000000000000000" pitchFamily="2" charset="2"/>
              <a:buChar char="l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33399"/>
              </a:buClr>
              <a:buSzPct val="80000"/>
              <a:buFont typeface="Wingdings" panose="05000000000000000000" pitchFamily="2" charset="2"/>
              <a:buChar char="l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33399"/>
              </a:buClr>
              <a:buSzPct val="80000"/>
              <a:buFont typeface="Wingdings" panose="05000000000000000000" pitchFamily="2" charset="2"/>
              <a:buChar char="l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33399"/>
              </a:buClr>
              <a:buSzPct val="80000"/>
              <a:buFont typeface="Wingdings" panose="05000000000000000000" pitchFamily="2" charset="2"/>
              <a:buChar char="l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33399"/>
              </a:buClr>
              <a:buSzPct val="80000"/>
              <a:buFont typeface="Wingdings" panose="05000000000000000000" pitchFamily="2" charset="2"/>
              <a:buChar char="l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ja-JP" altLang="en-US" sz="2400">
                <a:solidFill>
                  <a:srgbClr val="FFFF00"/>
                </a:solidFill>
              </a:rPr>
              <a:t>分光光度計</a:t>
            </a:r>
          </a:p>
        </p:txBody>
      </p:sp>
      <p:sp>
        <p:nvSpPr>
          <p:cNvPr id="6154" name="テキスト ボックス 1"/>
          <p:cNvSpPr txBox="1">
            <a:spLocks noChangeArrowheads="1"/>
          </p:cNvSpPr>
          <p:nvPr/>
        </p:nvSpPr>
        <p:spPr bwMode="auto">
          <a:xfrm>
            <a:off x="8201025" y="5762625"/>
            <a:ext cx="696913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rgbClr val="333399"/>
              </a:buClr>
              <a:buSzPct val="80000"/>
              <a:buFont typeface="Wingdings" panose="05000000000000000000" pitchFamily="2" charset="2"/>
              <a:buChar char="l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lr>
                <a:srgbClr val="333399"/>
              </a:buClr>
              <a:buSzPct val="80000"/>
              <a:buFont typeface="Wingdings" panose="05000000000000000000" pitchFamily="2" charset="2"/>
              <a:buChar char="l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lr>
                <a:srgbClr val="333399"/>
              </a:buClr>
              <a:buSzPct val="80000"/>
              <a:buFont typeface="Wingdings" panose="05000000000000000000" pitchFamily="2" charset="2"/>
              <a:buChar char="l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lr>
                <a:srgbClr val="333399"/>
              </a:buClr>
              <a:buSzPct val="80000"/>
              <a:buFont typeface="Wingdings" panose="05000000000000000000" pitchFamily="2" charset="2"/>
              <a:buChar char="l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lr>
                <a:srgbClr val="333399"/>
              </a:buClr>
              <a:buSzPct val="80000"/>
              <a:buFont typeface="Wingdings" panose="05000000000000000000" pitchFamily="2" charset="2"/>
              <a:buChar char="l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33399"/>
              </a:buClr>
              <a:buSzPct val="80000"/>
              <a:buFont typeface="Wingdings" panose="05000000000000000000" pitchFamily="2" charset="2"/>
              <a:buChar char="l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33399"/>
              </a:buClr>
              <a:buSzPct val="80000"/>
              <a:buFont typeface="Wingdings" panose="05000000000000000000" pitchFamily="2" charset="2"/>
              <a:buChar char="l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33399"/>
              </a:buClr>
              <a:buSzPct val="80000"/>
              <a:buFont typeface="Wingdings" panose="05000000000000000000" pitchFamily="2" charset="2"/>
              <a:buChar char="l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33399"/>
              </a:buClr>
              <a:buSzPct val="80000"/>
              <a:buFont typeface="Wingdings" panose="05000000000000000000" pitchFamily="2" charset="2"/>
              <a:buChar char="l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ja-JP" altLang="en-US" sz="2000"/>
              <a:t>波長</a:t>
            </a:r>
            <a:endParaRPr lang="en-US" altLang="ja-JP" sz="2000"/>
          </a:p>
        </p:txBody>
      </p:sp>
      <p:sp>
        <p:nvSpPr>
          <p:cNvPr id="6155" name="テキスト ボックス 2"/>
          <p:cNvSpPr txBox="1">
            <a:spLocks noChangeArrowheads="1"/>
          </p:cNvSpPr>
          <p:nvPr/>
        </p:nvSpPr>
        <p:spPr bwMode="auto">
          <a:xfrm>
            <a:off x="5192713" y="3932238"/>
            <a:ext cx="954087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rgbClr val="333399"/>
              </a:buClr>
              <a:buSzPct val="80000"/>
              <a:buFont typeface="Wingdings" panose="05000000000000000000" pitchFamily="2" charset="2"/>
              <a:buChar char="l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lr>
                <a:srgbClr val="333399"/>
              </a:buClr>
              <a:buSzPct val="80000"/>
              <a:buFont typeface="Wingdings" panose="05000000000000000000" pitchFamily="2" charset="2"/>
              <a:buChar char="l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lr>
                <a:srgbClr val="333399"/>
              </a:buClr>
              <a:buSzPct val="80000"/>
              <a:buFont typeface="Wingdings" panose="05000000000000000000" pitchFamily="2" charset="2"/>
              <a:buChar char="l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lr>
                <a:srgbClr val="333399"/>
              </a:buClr>
              <a:buSzPct val="80000"/>
              <a:buFont typeface="Wingdings" panose="05000000000000000000" pitchFamily="2" charset="2"/>
              <a:buChar char="l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lr>
                <a:srgbClr val="333399"/>
              </a:buClr>
              <a:buSzPct val="80000"/>
              <a:buFont typeface="Wingdings" panose="05000000000000000000" pitchFamily="2" charset="2"/>
              <a:buChar char="l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33399"/>
              </a:buClr>
              <a:buSzPct val="80000"/>
              <a:buFont typeface="Wingdings" panose="05000000000000000000" pitchFamily="2" charset="2"/>
              <a:buChar char="l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33399"/>
              </a:buClr>
              <a:buSzPct val="80000"/>
              <a:buFont typeface="Wingdings" panose="05000000000000000000" pitchFamily="2" charset="2"/>
              <a:buChar char="l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33399"/>
              </a:buClr>
              <a:buSzPct val="80000"/>
              <a:buFont typeface="Wingdings" panose="05000000000000000000" pitchFamily="2" charset="2"/>
              <a:buChar char="l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33399"/>
              </a:buClr>
              <a:buSzPct val="80000"/>
              <a:buFont typeface="Wingdings" panose="05000000000000000000" pitchFamily="2" charset="2"/>
              <a:buChar char="l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ja-JP" altLang="en-US" sz="2000"/>
              <a:t>透過率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ja-JP" altLang="en-US" smtClean="0"/>
              <a:t>観測装置の構造を学ぶ</a:t>
            </a:r>
          </a:p>
        </p:txBody>
      </p:sp>
      <p:sp>
        <p:nvSpPr>
          <p:cNvPr id="7171" name="コンテンツ プレースホルダー 2"/>
          <p:cNvSpPr>
            <a:spLocks noGrp="1"/>
          </p:cNvSpPr>
          <p:nvPr>
            <p:ph idx="1"/>
          </p:nvPr>
        </p:nvSpPr>
        <p:spPr>
          <a:xfrm>
            <a:off x="525463" y="876300"/>
            <a:ext cx="6910387" cy="2395538"/>
          </a:xfrm>
        </p:spPr>
        <p:txBody>
          <a:bodyPr/>
          <a:lstStyle/>
          <a:p>
            <a:pPr eaLnBrk="1" hangingPunct="1"/>
            <a:r>
              <a:rPr lang="ja-JP" altLang="en-US" smtClean="0"/>
              <a:t>簡単な光学とレンズパラメータ計測</a:t>
            </a:r>
            <a:endParaRPr lang="en-US" altLang="ja-JP" smtClean="0"/>
          </a:p>
          <a:p>
            <a:pPr eaLnBrk="1" hangingPunct="1"/>
            <a:r>
              <a:rPr lang="ja-JP" altLang="en-US" smtClean="0"/>
              <a:t>光学フィルターの原理と特性計測</a:t>
            </a:r>
            <a:endParaRPr lang="en-US" altLang="ja-JP" smtClean="0"/>
          </a:p>
          <a:p>
            <a:pPr eaLnBrk="1" hangingPunct="1"/>
            <a:r>
              <a:rPr lang="ja-JP" altLang="en-US" smtClean="0">
                <a:solidFill>
                  <a:srgbClr val="FF0000"/>
                </a:solidFill>
              </a:rPr>
              <a:t>検出器の特性評価</a:t>
            </a:r>
            <a:endParaRPr lang="en-US" altLang="ja-JP" smtClean="0">
              <a:solidFill>
                <a:srgbClr val="FF0000"/>
              </a:solidFill>
            </a:endParaRPr>
          </a:p>
          <a:p>
            <a:pPr eaLnBrk="1" hangingPunct="1"/>
            <a:r>
              <a:rPr lang="ja-JP" altLang="en-US" smtClean="0"/>
              <a:t>観測とデータ解析</a:t>
            </a:r>
            <a:endParaRPr lang="en-US" altLang="ja-JP" smtClean="0"/>
          </a:p>
        </p:txBody>
      </p:sp>
      <p:pic>
        <p:nvPicPr>
          <p:cNvPr id="7172" name="図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6325" y="3222625"/>
            <a:ext cx="2792413" cy="2792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3" name="図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600" y="3271838"/>
            <a:ext cx="4572000" cy="274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4" name="テキスト ボックス 9"/>
          <p:cNvSpPr txBox="1">
            <a:spLocks noChangeArrowheads="1"/>
          </p:cNvSpPr>
          <p:nvPr/>
        </p:nvSpPr>
        <p:spPr bwMode="auto">
          <a:xfrm>
            <a:off x="5011738" y="6015038"/>
            <a:ext cx="36576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rgbClr val="333399"/>
              </a:buClr>
              <a:buSzPct val="80000"/>
              <a:buFont typeface="Wingdings" panose="05000000000000000000" pitchFamily="2" charset="2"/>
              <a:buChar char="l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lr>
                <a:srgbClr val="333399"/>
              </a:buClr>
              <a:buSzPct val="80000"/>
              <a:buFont typeface="Wingdings" panose="05000000000000000000" pitchFamily="2" charset="2"/>
              <a:buChar char="l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lr>
                <a:srgbClr val="333399"/>
              </a:buClr>
              <a:buSzPct val="80000"/>
              <a:buFont typeface="Wingdings" panose="05000000000000000000" pitchFamily="2" charset="2"/>
              <a:buChar char="l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lr>
                <a:srgbClr val="333399"/>
              </a:buClr>
              <a:buSzPct val="80000"/>
              <a:buFont typeface="Wingdings" panose="05000000000000000000" pitchFamily="2" charset="2"/>
              <a:buChar char="l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lr>
                <a:srgbClr val="333399"/>
              </a:buClr>
              <a:buSzPct val="80000"/>
              <a:buFont typeface="Wingdings" panose="05000000000000000000" pitchFamily="2" charset="2"/>
              <a:buChar char="l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33399"/>
              </a:buClr>
              <a:buSzPct val="80000"/>
              <a:buFont typeface="Wingdings" panose="05000000000000000000" pitchFamily="2" charset="2"/>
              <a:buChar char="l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33399"/>
              </a:buClr>
              <a:buSzPct val="80000"/>
              <a:buFont typeface="Wingdings" panose="05000000000000000000" pitchFamily="2" charset="2"/>
              <a:buChar char="l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33399"/>
              </a:buClr>
              <a:buSzPct val="80000"/>
              <a:buFont typeface="Wingdings" panose="05000000000000000000" pitchFamily="2" charset="2"/>
              <a:buChar char="l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33399"/>
              </a:buClr>
              <a:buSzPct val="80000"/>
              <a:buFont typeface="Wingdings" panose="05000000000000000000" pitchFamily="2" charset="2"/>
              <a:buChar char="l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ja-JP" altLang="en-US" sz="2000"/>
              <a:t>検出器のカウントとノイズの関係</a:t>
            </a:r>
          </a:p>
        </p:txBody>
      </p:sp>
      <p:sp>
        <p:nvSpPr>
          <p:cNvPr id="7175" name="テキスト ボックス 10"/>
          <p:cNvSpPr txBox="1">
            <a:spLocks noChangeArrowheads="1"/>
          </p:cNvSpPr>
          <p:nvPr/>
        </p:nvSpPr>
        <p:spPr bwMode="auto">
          <a:xfrm>
            <a:off x="7799388" y="5254625"/>
            <a:ext cx="10668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rgbClr val="333399"/>
              </a:buClr>
              <a:buSzPct val="80000"/>
              <a:buFont typeface="Wingdings" panose="05000000000000000000" pitchFamily="2" charset="2"/>
              <a:buChar char="l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lr>
                <a:srgbClr val="333399"/>
              </a:buClr>
              <a:buSzPct val="80000"/>
              <a:buFont typeface="Wingdings" panose="05000000000000000000" pitchFamily="2" charset="2"/>
              <a:buChar char="l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lr>
                <a:srgbClr val="333399"/>
              </a:buClr>
              <a:buSzPct val="80000"/>
              <a:buFont typeface="Wingdings" panose="05000000000000000000" pitchFamily="2" charset="2"/>
              <a:buChar char="l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lr>
                <a:srgbClr val="333399"/>
              </a:buClr>
              <a:buSzPct val="80000"/>
              <a:buFont typeface="Wingdings" panose="05000000000000000000" pitchFamily="2" charset="2"/>
              <a:buChar char="l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lr>
                <a:srgbClr val="333399"/>
              </a:buClr>
              <a:buSzPct val="80000"/>
              <a:buFont typeface="Wingdings" panose="05000000000000000000" pitchFamily="2" charset="2"/>
              <a:buChar char="l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33399"/>
              </a:buClr>
              <a:buSzPct val="80000"/>
              <a:buFont typeface="Wingdings" panose="05000000000000000000" pitchFamily="2" charset="2"/>
              <a:buChar char="l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33399"/>
              </a:buClr>
              <a:buSzPct val="80000"/>
              <a:buFont typeface="Wingdings" panose="05000000000000000000" pitchFamily="2" charset="2"/>
              <a:buChar char="l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33399"/>
              </a:buClr>
              <a:buSzPct val="80000"/>
              <a:buFont typeface="Wingdings" panose="05000000000000000000" pitchFamily="2" charset="2"/>
              <a:buChar char="l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33399"/>
              </a:buClr>
              <a:buSzPct val="80000"/>
              <a:buFont typeface="Wingdings" panose="05000000000000000000" pitchFamily="2" charset="2"/>
              <a:buChar char="l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ja-JP" altLang="en-US" sz="2000"/>
              <a:t>カウント</a:t>
            </a:r>
          </a:p>
        </p:txBody>
      </p:sp>
      <p:sp>
        <p:nvSpPr>
          <p:cNvPr id="7176" name="テキスト ボックス 11"/>
          <p:cNvSpPr txBox="1">
            <a:spLocks noChangeArrowheads="1"/>
          </p:cNvSpPr>
          <p:nvPr/>
        </p:nvSpPr>
        <p:spPr bwMode="auto">
          <a:xfrm>
            <a:off x="4848225" y="3432175"/>
            <a:ext cx="823913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rgbClr val="333399"/>
              </a:buClr>
              <a:buSzPct val="80000"/>
              <a:buFont typeface="Wingdings" panose="05000000000000000000" pitchFamily="2" charset="2"/>
              <a:buChar char="l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lr>
                <a:srgbClr val="333399"/>
              </a:buClr>
              <a:buSzPct val="80000"/>
              <a:buFont typeface="Wingdings" panose="05000000000000000000" pitchFamily="2" charset="2"/>
              <a:buChar char="l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lr>
                <a:srgbClr val="333399"/>
              </a:buClr>
              <a:buSzPct val="80000"/>
              <a:buFont typeface="Wingdings" panose="05000000000000000000" pitchFamily="2" charset="2"/>
              <a:buChar char="l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lr>
                <a:srgbClr val="333399"/>
              </a:buClr>
              <a:buSzPct val="80000"/>
              <a:buFont typeface="Wingdings" panose="05000000000000000000" pitchFamily="2" charset="2"/>
              <a:buChar char="l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lr>
                <a:srgbClr val="333399"/>
              </a:buClr>
              <a:buSzPct val="80000"/>
              <a:buFont typeface="Wingdings" panose="05000000000000000000" pitchFamily="2" charset="2"/>
              <a:buChar char="l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33399"/>
              </a:buClr>
              <a:buSzPct val="80000"/>
              <a:buFont typeface="Wingdings" panose="05000000000000000000" pitchFamily="2" charset="2"/>
              <a:buChar char="l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33399"/>
              </a:buClr>
              <a:buSzPct val="80000"/>
              <a:buFont typeface="Wingdings" panose="05000000000000000000" pitchFamily="2" charset="2"/>
              <a:buChar char="l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33399"/>
              </a:buClr>
              <a:buSzPct val="80000"/>
              <a:buFont typeface="Wingdings" panose="05000000000000000000" pitchFamily="2" charset="2"/>
              <a:buChar char="l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33399"/>
              </a:buClr>
              <a:buSzPct val="80000"/>
              <a:buFont typeface="Wingdings" panose="05000000000000000000" pitchFamily="2" charset="2"/>
              <a:buChar char="l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ja-JP" altLang="en-US" sz="2000"/>
              <a:t>ノイズ</a:t>
            </a:r>
          </a:p>
        </p:txBody>
      </p:sp>
      <p:sp>
        <p:nvSpPr>
          <p:cNvPr id="7177" name="テキスト ボックス 12"/>
          <p:cNvSpPr txBox="1">
            <a:spLocks noChangeArrowheads="1"/>
          </p:cNvSpPr>
          <p:nvPr/>
        </p:nvSpPr>
        <p:spPr bwMode="auto">
          <a:xfrm>
            <a:off x="1014413" y="5875338"/>
            <a:ext cx="3146425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rgbClr val="333399"/>
              </a:buClr>
              <a:buSzPct val="80000"/>
              <a:buFont typeface="Wingdings" panose="05000000000000000000" pitchFamily="2" charset="2"/>
              <a:buChar char="l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lr>
                <a:srgbClr val="333399"/>
              </a:buClr>
              <a:buSzPct val="80000"/>
              <a:buFont typeface="Wingdings" panose="05000000000000000000" pitchFamily="2" charset="2"/>
              <a:buChar char="l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lr>
                <a:srgbClr val="333399"/>
              </a:buClr>
              <a:buSzPct val="80000"/>
              <a:buFont typeface="Wingdings" panose="05000000000000000000" pitchFamily="2" charset="2"/>
              <a:buChar char="l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lr>
                <a:srgbClr val="333399"/>
              </a:buClr>
              <a:buSzPct val="80000"/>
              <a:buFont typeface="Wingdings" panose="05000000000000000000" pitchFamily="2" charset="2"/>
              <a:buChar char="l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lr>
                <a:srgbClr val="333399"/>
              </a:buClr>
              <a:buSzPct val="80000"/>
              <a:buFont typeface="Wingdings" panose="05000000000000000000" pitchFamily="2" charset="2"/>
              <a:buChar char="l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33399"/>
              </a:buClr>
              <a:buSzPct val="80000"/>
              <a:buFont typeface="Wingdings" panose="05000000000000000000" pitchFamily="2" charset="2"/>
              <a:buChar char="l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33399"/>
              </a:buClr>
              <a:buSzPct val="80000"/>
              <a:buFont typeface="Wingdings" panose="05000000000000000000" pitchFamily="2" charset="2"/>
              <a:buChar char="l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33399"/>
              </a:buClr>
              <a:buSzPct val="80000"/>
              <a:buFont typeface="Wingdings" panose="05000000000000000000" pitchFamily="2" charset="2"/>
              <a:buChar char="l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33399"/>
              </a:buClr>
              <a:buSzPct val="80000"/>
              <a:buFont typeface="Wingdings" panose="05000000000000000000" pitchFamily="2" charset="2"/>
              <a:buChar char="l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ja-JP" sz="2400"/>
              <a:t>2000</a:t>
            </a:r>
            <a:r>
              <a:rPr lang="ja-JP" altLang="en-US" sz="2400"/>
              <a:t>万画素</a:t>
            </a:r>
            <a:endParaRPr lang="en-US" altLang="ja-JP" sz="2400"/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ja-JP" altLang="en-US" sz="2400"/>
              <a:t>裏面照射</a:t>
            </a:r>
            <a:r>
              <a:rPr lang="en-US" altLang="ja-JP" sz="2400"/>
              <a:t>CMOS</a:t>
            </a:r>
            <a:r>
              <a:rPr lang="ja-JP" altLang="en-US" sz="2400"/>
              <a:t>センサ</a:t>
            </a:r>
          </a:p>
        </p:txBody>
      </p:sp>
      <p:sp>
        <p:nvSpPr>
          <p:cNvPr id="7178" name="テキスト ボックス 14"/>
          <p:cNvSpPr txBox="1">
            <a:spLocks noChangeArrowheads="1"/>
          </p:cNvSpPr>
          <p:nvPr/>
        </p:nvSpPr>
        <p:spPr bwMode="auto">
          <a:xfrm>
            <a:off x="7975600" y="3910013"/>
            <a:ext cx="8255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rgbClr val="333399"/>
              </a:buClr>
              <a:buSzPct val="80000"/>
              <a:buFont typeface="Wingdings" panose="05000000000000000000" pitchFamily="2" charset="2"/>
              <a:buChar char="l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lr>
                <a:srgbClr val="333399"/>
              </a:buClr>
              <a:buSzPct val="80000"/>
              <a:buFont typeface="Wingdings" panose="05000000000000000000" pitchFamily="2" charset="2"/>
              <a:buChar char="l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lr>
                <a:srgbClr val="333399"/>
              </a:buClr>
              <a:buSzPct val="80000"/>
              <a:buFont typeface="Wingdings" panose="05000000000000000000" pitchFamily="2" charset="2"/>
              <a:buChar char="l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lr>
                <a:srgbClr val="333399"/>
              </a:buClr>
              <a:buSzPct val="80000"/>
              <a:buFont typeface="Wingdings" panose="05000000000000000000" pitchFamily="2" charset="2"/>
              <a:buChar char="l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lr>
                <a:srgbClr val="333399"/>
              </a:buClr>
              <a:buSzPct val="80000"/>
              <a:buFont typeface="Wingdings" panose="05000000000000000000" pitchFamily="2" charset="2"/>
              <a:buChar char="l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33399"/>
              </a:buClr>
              <a:buSzPct val="80000"/>
              <a:buFont typeface="Wingdings" panose="05000000000000000000" pitchFamily="2" charset="2"/>
              <a:buChar char="l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33399"/>
              </a:buClr>
              <a:buSzPct val="80000"/>
              <a:buFont typeface="Wingdings" panose="05000000000000000000" pitchFamily="2" charset="2"/>
              <a:buChar char="l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33399"/>
              </a:buClr>
              <a:buSzPct val="80000"/>
              <a:buFont typeface="Wingdings" panose="05000000000000000000" pitchFamily="2" charset="2"/>
              <a:buChar char="l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33399"/>
              </a:buClr>
              <a:buSzPct val="80000"/>
              <a:buFont typeface="Wingdings" panose="05000000000000000000" pitchFamily="2" charset="2"/>
              <a:buChar char="l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ja-JP" altLang="en-US" sz="2000">
                <a:solidFill>
                  <a:srgbClr val="0070C0"/>
                </a:solidFill>
              </a:rPr>
              <a:t>統計</a:t>
            </a:r>
            <a:endParaRPr lang="en-US" altLang="ja-JP" sz="2000">
              <a:solidFill>
                <a:srgbClr val="0070C0"/>
              </a:solidFill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ja-JP" altLang="en-US" sz="2000">
                <a:solidFill>
                  <a:srgbClr val="0070C0"/>
                </a:solidFill>
              </a:rPr>
              <a:t>ノイズ</a:t>
            </a:r>
          </a:p>
        </p:txBody>
      </p:sp>
      <p:sp>
        <p:nvSpPr>
          <p:cNvPr id="7179" name="テキスト ボックス 16"/>
          <p:cNvSpPr txBox="1">
            <a:spLocks noChangeArrowheads="1"/>
          </p:cNvSpPr>
          <p:nvPr/>
        </p:nvSpPr>
        <p:spPr bwMode="auto">
          <a:xfrm>
            <a:off x="4978400" y="4562475"/>
            <a:ext cx="1150938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rgbClr val="333399"/>
              </a:buClr>
              <a:buSzPct val="80000"/>
              <a:buFont typeface="Wingdings" panose="05000000000000000000" pitchFamily="2" charset="2"/>
              <a:buChar char="l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lr>
                <a:srgbClr val="333399"/>
              </a:buClr>
              <a:buSzPct val="80000"/>
              <a:buFont typeface="Wingdings" panose="05000000000000000000" pitchFamily="2" charset="2"/>
              <a:buChar char="l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lr>
                <a:srgbClr val="333399"/>
              </a:buClr>
              <a:buSzPct val="80000"/>
              <a:buFont typeface="Wingdings" panose="05000000000000000000" pitchFamily="2" charset="2"/>
              <a:buChar char="l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lr>
                <a:srgbClr val="333399"/>
              </a:buClr>
              <a:buSzPct val="80000"/>
              <a:buFont typeface="Wingdings" panose="05000000000000000000" pitchFamily="2" charset="2"/>
              <a:buChar char="l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lr>
                <a:srgbClr val="333399"/>
              </a:buClr>
              <a:buSzPct val="80000"/>
              <a:buFont typeface="Wingdings" panose="05000000000000000000" pitchFamily="2" charset="2"/>
              <a:buChar char="l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33399"/>
              </a:buClr>
              <a:buSzPct val="80000"/>
              <a:buFont typeface="Wingdings" panose="05000000000000000000" pitchFamily="2" charset="2"/>
              <a:buChar char="l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33399"/>
              </a:buClr>
              <a:buSzPct val="80000"/>
              <a:buFont typeface="Wingdings" panose="05000000000000000000" pitchFamily="2" charset="2"/>
              <a:buChar char="l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33399"/>
              </a:buClr>
              <a:buSzPct val="80000"/>
              <a:buFont typeface="Wingdings" panose="05000000000000000000" pitchFamily="2" charset="2"/>
              <a:buChar char="l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33399"/>
              </a:buClr>
              <a:buSzPct val="80000"/>
              <a:buFont typeface="Wingdings" panose="05000000000000000000" pitchFamily="2" charset="2"/>
              <a:buChar char="l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ja-JP" altLang="en-US" sz="2000">
                <a:solidFill>
                  <a:srgbClr val="FF0000"/>
                </a:solidFill>
              </a:rPr>
              <a:t>読み出し</a:t>
            </a:r>
            <a:endParaRPr lang="en-US" altLang="ja-JP" sz="2000">
              <a:solidFill>
                <a:srgbClr val="FF0000"/>
              </a:solidFill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ja-JP" altLang="en-US" sz="2000">
                <a:solidFill>
                  <a:srgbClr val="FF0000"/>
                </a:solidFill>
              </a:rPr>
              <a:t>　ノイズ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ja-JP" altLang="en-US" smtClean="0"/>
              <a:t>観測装置の構造を学ぶ</a:t>
            </a:r>
          </a:p>
        </p:txBody>
      </p:sp>
      <p:sp>
        <p:nvSpPr>
          <p:cNvPr id="8195" name="コンテンツ プレースホルダー 2"/>
          <p:cNvSpPr>
            <a:spLocks noGrp="1"/>
          </p:cNvSpPr>
          <p:nvPr>
            <p:ph idx="1"/>
          </p:nvPr>
        </p:nvSpPr>
        <p:spPr>
          <a:xfrm>
            <a:off x="525463" y="876300"/>
            <a:ext cx="6910387" cy="2395538"/>
          </a:xfrm>
        </p:spPr>
        <p:txBody>
          <a:bodyPr/>
          <a:lstStyle/>
          <a:p>
            <a:pPr eaLnBrk="1" hangingPunct="1"/>
            <a:r>
              <a:rPr lang="ja-JP" altLang="en-US" smtClean="0"/>
              <a:t>簡単な光学とレンズパラメータ計測</a:t>
            </a:r>
            <a:endParaRPr lang="en-US" altLang="ja-JP" smtClean="0"/>
          </a:p>
          <a:p>
            <a:pPr eaLnBrk="1" hangingPunct="1"/>
            <a:r>
              <a:rPr lang="ja-JP" altLang="en-US" smtClean="0"/>
              <a:t>光学フィルターの原理と特性計測</a:t>
            </a:r>
            <a:endParaRPr lang="en-US" altLang="ja-JP" smtClean="0"/>
          </a:p>
          <a:p>
            <a:pPr eaLnBrk="1" hangingPunct="1"/>
            <a:r>
              <a:rPr lang="ja-JP" altLang="en-US" smtClean="0"/>
              <a:t>検出器の特性評価</a:t>
            </a:r>
            <a:endParaRPr lang="en-US" altLang="ja-JP" smtClean="0"/>
          </a:p>
          <a:p>
            <a:pPr eaLnBrk="1" hangingPunct="1"/>
            <a:r>
              <a:rPr lang="ja-JP" altLang="en-US" smtClean="0">
                <a:solidFill>
                  <a:srgbClr val="FF0000"/>
                </a:solidFill>
              </a:rPr>
              <a:t>観測とデータ解析</a:t>
            </a:r>
            <a:endParaRPr lang="en-US" altLang="ja-JP" smtClean="0">
              <a:solidFill>
                <a:srgbClr val="FF0000"/>
              </a:solidFill>
            </a:endParaRPr>
          </a:p>
        </p:txBody>
      </p:sp>
      <p:pic>
        <p:nvPicPr>
          <p:cNvPr id="8196" name="Picture 31" descr="屋上ドーム-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463" y="3386138"/>
            <a:ext cx="4238625" cy="281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7" name="図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30725" y="2074863"/>
            <a:ext cx="2087563" cy="210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6" name="直線矢印コネクタ 5"/>
          <p:cNvCxnSpPr/>
          <p:nvPr/>
        </p:nvCxnSpPr>
        <p:spPr>
          <a:xfrm flipH="1">
            <a:off x="2644775" y="3556000"/>
            <a:ext cx="1965325" cy="1093788"/>
          </a:xfrm>
          <a:prstGeom prst="straightConnector1">
            <a:avLst/>
          </a:prstGeom>
          <a:ln w="76200"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199" name="図 1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61163" y="2413000"/>
            <a:ext cx="2295525" cy="2562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00" name="図 1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10138" y="4308475"/>
            <a:ext cx="2505075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201" name="テキスト ボックス 17"/>
          <p:cNvSpPr txBox="1">
            <a:spLocks noChangeArrowheads="1"/>
          </p:cNvSpPr>
          <p:nvPr/>
        </p:nvSpPr>
        <p:spPr bwMode="auto">
          <a:xfrm>
            <a:off x="5370513" y="6205538"/>
            <a:ext cx="1584325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rgbClr val="333399"/>
              </a:buClr>
              <a:buSzPct val="80000"/>
              <a:buFont typeface="Wingdings" panose="05000000000000000000" pitchFamily="2" charset="2"/>
              <a:buChar char="l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lr>
                <a:srgbClr val="333399"/>
              </a:buClr>
              <a:buSzPct val="80000"/>
              <a:buFont typeface="Wingdings" panose="05000000000000000000" pitchFamily="2" charset="2"/>
              <a:buChar char="l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lr>
                <a:srgbClr val="333399"/>
              </a:buClr>
              <a:buSzPct val="80000"/>
              <a:buFont typeface="Wingdings" panose="05000000000000000000" pitchFamily="2" charset="2"/>
              <a:buChar char="l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lr>
                <a:srgbClr val="333399"/>
              </a:buClr>
              <a:buSzPct val="80000"/>
              <a:buFont typeface="Wingdings" panose="05000000000000000000" pitchFamily="2" charset="2"/>
              <a:buChar char="l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lr>
                <a:srgbClr val="333399"/>
              </a:buClr>
              <a:buSzPct val="80000"/>
              <a:buFont typeface="Wingdings" panose="05000000000000000000" pitchFamily="2" charset="2"/>
              <a:buChar char="l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33399"/>
              </a:buClr>
              <a:buSzPct val="80000"/>
              <a:buFont typeface="Wingdings" panose="05000000000000000000" pitchFamily="2" charset="2"/>
              <a:buChar char="l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33399"/>
              </a:buClr>
              <a:buSzPct val="80000"/>
              <a:buFont typeface="Wingdings" panose="05000000000000000000" pitchFamily="2" charset="2"/>
              <a:buChar char="l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33399"/>
              </a:buClr>
              <a:buSzPct val="80000"/>
              <a:buFont typeface="Wingdings" panose="05000000000000000000" pitchFamily="2" charset="2"/>
              <a:buChar char="l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33399"/>
              </a:buClr>
              <a:buSzPct val="80000"/>
              <a:buFont typeface="Wingdings" panose="05000000000000000000" pitchFamily="2" charset="2"/>
              <a:buChar char="l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ja-JP" altLang="en-US" sz="2400"/>
              <a:t>リング星雲</a:t>
            </a:r>
          </a:p>
        </p:txBody>
      </p:sp>
      <p:sp>
        <p:nvSpPr>
          <p:cNvPr id="8202" name="テキスト ボックス 18"/>
          <p:cNvSpPr txBox="1">
            <a:spLocks noChangeArrowheads="1"/>
          </p:cNvSpPr>
          <p:nvPr/>
        </p:nvSpPr>
        <p:spPr bwMode="auto">
          <a:xfrm>
            <a:off x="7608888" y="4975225"/>
            <a:ext cx="1254125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rgbClr val="333399"/>
              </a:buClr>
              <a:buSzPct val="80000"/>
              <a:buFont typeface="Wingdings" panose="05000000000000000000" pitchFamily="2" charset="2"/>
              <a:buChar char="l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lr>
                <a:srgbClr val="333399"/>
              </a:buClr>
              <a:buSzPct val="80000"/>
              <a:buFont typeface="Wingdings" panose="05000000000000000000" pitchFamily="2" charset="2"/>
              <a:buChar char="l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lr>
                <a:srgbClr val="333399"/>
              </a:buClr>
              <a:buSzPct val="80000"/>
              <a:buFont typeface="Wingdings" panose="05000000000000000000" pitchFamily="2" charset="2"/>
              <a:buChar char="l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lr>
                <a:srgbClr val="333399"/>
              </a:buClr>
              <a:buSzPct val="80000"/>
              <a:buFont typeface="Wingdings" panose="05000000000000000000" pitchFamily="2" charset="2"/>
              <a:buChar char="l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lr>
                <a:srgbClr val="333399"/>
              </a:buClr>
              <a:buSzPct val="80000"/>
              <a:buFont typeface="Wingdings" panose="05000000000000000000" pitchFamily="2" charset="2"/>
              <a:buChar char="l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33399"/>
              </a:buClr>
              <a:buSzPct val="80000"/>
              <a:buFont typeface="Wingdings" panose="05000000000000000000" pitchFamily="2" charset="2"/>
              <a:buChar char="l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33399"/>
              </a:buClr>
              <a:buSzPct val="80000"/>
              <a:buFont typeface="Wingdings" panose="05000000000000000000" pitchFamily="2" charset="2"/>
              <a:buChar char="l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33399"/>
              </a:buClr>
              <a:buSzPct val="80000"/>
              <a:buFont typeface="Wingdings" panose="05000000000000000000" pitchFamily="2" charset="2"/>
              <a:buChar char="l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33399"/>
              </a:buClr>
              <a:buSzPct val="80000"/>
              <a:buFont typeface="Wingdings" panose="05000000000000000000" pitchFamily="2" charset="2"/>
              <a:buChar char="l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ja-JP" altLang="en-US" sz="2400"/>
              <a:t>オリオン</a:t>
            </a:r>
            <a:endParaRPr lang="en-US" altLang="ja-JP" sz="2400"/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ja-JP" altLang="en-US" sz="2400"/>
              <a:t>　星雲</a:t>
            </a:r>
          </a:p>
        </p:txBody>
      </p:sp>
      <p:sp>
        <p:nvSpPr>
          <p:cNvPr id="8203" name="テキスト ボックス 20"/>
          <p:cNvSpPr txBox="1">
            <a:spLocks noChangeArrowheads="1"/>
          </p:cNvSpPr>
          <p:nvPr/>
        </p:nvSpPr>
        <p:spPr bwMode="auto">
          <a:xfrm>
            <a:off x="1116013" y="6291263"/>
            <a:ext cx="3057525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rgbClr val="333399"/>
              </a:buClr>
              <a:buSzPct val="80000"/>
              <a:buFont typeface="Wingdings" panose="05000000000000000000" pitchFamily="2" charset="2"/>
              <a:buChar char="l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lr>
                <a:srgbClr val="333399"/>
              </a:buClr>
              <a:buSzPct val="80000"/>
              <a:buFont typeface="Wingdings" panose="05000000000000000000" pitchFamily="2" charset="2"/>
              <a:buChar char="l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lr>
                <a:srgbClr val="333399"/>
              </a:buClr>
              <a:buSzPct val="80000"/>
              <a:buFont typeface="Wingdings" panose="05000000000000000000" pitchFamily="2" charset="2"/>
              <a:buChar char="l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lr>
                <a:srgbClr val="333399"/>
              </a:buClr>
              <a:buSzPct val="80000"/>
              <a:buFont typeface="Wingdings" panose="05000000000000000000" pitchFamily="2" charset="2"/>
              <a:buChar char="l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lr>
                <a:srgbClr val="333399"/>
              </a:buClr>
              <a:buSzPct val="80000"/>
              <a:buFont typeface="Wingdings" panose="05000000000000000000" pitchFamily="2" charset="2"/>
              <a:buChar char="l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33399"/>
              </a:buClr>
              <a:buSzPct val="80000"/>
              <a:buFont typeface="Wingdings" panose="05000000000000000000" pitchFamily="2" charset="2"/>
              <a:buChar char="l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33399"/>
              </a:buClr>
              <a:buSzPct val="80000"/>
              <a:buFont typeface="Wingdings" panose="05000000000000000000" pitchFamily="2" charset="2"/>
              <a:buChar char="l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33399"/>
              </a:buClr>
              <a:buSzPct val="80000"/>
              <a:buFont typeface="Wingdings" panose="05000000000000000000" pitchFamily="2" charset="2"/>
              <a:buChar char="l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33399"/>
              </a:buClr>
              <a:buSzPct val="80000"/>
              <a:buFont typeface="Wingdings" panose="05000000000000000000" pitchFamily="2" charset="2"/>
              <a:buChar char="l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ja-JP" altLang="en-US" sz="2400"/>
              <a:t>４号館屋上ドーム（小）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タイトル 1"/>
          <p:cNvSpPr>
            <a:spLocks noGrp="1"/>
          </p:cNvSpPr>
          <p:nvPr>
            <p:ph type="title"/>
          </p:nvPr>
        </p:nvSpPr>
        <p:spPr>
          <a:xfrm>
            <a:off x="228600" y="304800"/>
            <a:ext cx="8763000" cy="6448425"/>
          </a:xfrm>
        </p:spPr>
        <p:txBody>
          <a:bodyPr/>
          <a:lstStyle/>
          <a:p>
            <a:pPr algn="ctr" eaLnBrk="1" hangingPunct="1"/>
            <a:r>
              <a:rPr lang="ja-JP" altLang="en-US" sz="3600" smtClean="0">
                <a:solidFill>
                  <a:srgbClr val="7030A0"/>
                </a:solidFill>
              </a:rPr>
              <a:t>観測データがどのように取得されるのか</a:t>
            </a:r>
            <a:r>
              <a:rPr lang="en-US" altLang="ja-JP" sz="3600" smtClean="0">
                <a:solidFill>
                  <a:srgbClr val="7030A0"/>
                </a:solidFill>
              </a:rPr>
              <a:t/>
            </a:r>
            <a:br>
              <a:rPr lang="en-US" altLang="ja-JP" sz="3600" smtClean="0">
                <a:solidFill>
                  <a:srgbClr val="7030A0"/>
                </a:solidFill>
              </a:rPr>
            </a:br>
            <a:r>
              <a:rPr lang="ja-JP" altLang="en-US" sz="3600" smtClean="0">
                <a:solidFill>
                  <a:srgbClr val="7030A0"/>
                </a:solidFill>
              </a:rPr>
              <a:t>訳も分からず解析だけするのはつまらない</a:t>
            </a:r>
            <a:r>
              <a:rPr lang="en-US" altLang="ja-JP" sz="3600" smtClean="0">
                <a:solidFill>
                  <a:srgbClr val="7030A0"/>
                </a:solidFill>
              </a:rPr>
              <a:t/>
            </a:r>
            <a:br>
              <a:rPr lang="en-US" altLang="ja-JP" sz="3600" smtClean="0">
                <a:solidFill>
                  <a:srgbClr val="7030A0"/>
                </a:solidFill>
              </a:rPr>
            </a:br>
            <a:r>
              <a:rPr lang="en-US" altLang="ja-JP" sz="3600" smtClean="0"/>
              <a:t/>
            </a:r>
            <a:br>
              <a:rPr lang="en-US" altLang="ja-JP" sz="3600" smtClean="0"/>
            </a:br>
            <a:r>
              <a:rPr lang="ja-JP" altLang="en-US" sz="3600" smtClean="0"/>
              <a:t>将来観測装置に関わる研究をやってみたい</a:t>
            </a:r>
            <a:r>
              <a:rPr lang="en-US" altLang="ja-JP" sz="3600" smtClean="0"/>
              <a:t/>
            </a:r>
            <a:br>
              <a:rPr lang="en-US" altLang="ja-JP" sz="3600" smtClean="0"/>
            </a:br>
            <a:r>
              <a:rPr lang="en-US" altLang="ja-JP" sz="3600" smtClean="0"/>
              <a:t/>
            </a:r>
            <a:br>
              <a:rPr lang="en-US" altLang="ja-JP" sz="3600" smtClean="0"/>
            </a:br>
            <a:r>
              <a:rPr lang="ja-JP" altLang="en-US" sz="4800" smtClean="0">
                <a:solidFill>
                  <a:srgbClr val="FF0000"/>
                </a:solidFill>
              </a:rPr>
              <a:t>という人は是非 </a:t>
            </a:r>
            <a:r>
              <a:rPr lang="en-US" altLang="ja-JP" sz="4800" smtClean="0">
                <a:solidFill>
                  <a:srgbClr val="FF0000"/>
                </a:solidFill>
              </a:rPr>
              <a:t>C2 </a:t>
            </a:r>
            <a:r>
              <a:rPr lang="ja-JP" altLang="en-US" sz="4800" smtClean="0">
                <a:solidFill>
                  <a:srgbClr val="FF0000"/>
                </a:solidFill>
              </a:rPr>
              <a:t>へ！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テーマ">
  <a:themeElements>
    <a:clrScheme name="Office テーマ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テーマ">
      <a:majorFont>
        <a:latin typeface="ＭＳ Ｐゴシック"/>
        <a:ea typeface="ＭＳ Ｐゴシック"/>
        <a:cs typeface=""/>
      </a:majorFont>
      <a:minorFont>
        <a:latin typeface="Times New Roman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Office テーマ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テーマ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テーマ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テーマ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テーマ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テーマ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テーマ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orange-1</Template>
  <TotalTime>118</TotalTime>
  <Words>177</Words>
  <Application>Microsoft Office PowerPoint</Application>
  <PresentationFormat>画面に合わせる (4:3)</PresentationFormat>
  <Paragraphs>51</Paragraphs>
  <Slides>6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7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6</vt:i4>
      </vt:variant>
    </vt:vector>
  </HeadingPairs>
  <TitlesOfParts>
    <vt:vector size="14" baseType="lpstr">
      <vt:lpstr>Times New Roman</vt:lpstr>
      <vt:lpstr>ＭＳ Ｐゴシック</vt:lpstr>
      <vt:lpstr>Arial</vt:lpstr>
      <vt:lpstr>Wingdings</vt:lpstr>
      <vt:lpstr>ＭＳ Ｐ明朝</vt:lpstr>
      <vt:lpstr>Tahoma</vt:lpstr>
      <vt:lpstr>Gulim</vt:lpstr>
      <vt:lpstr>Office テーマ</vt:lpstr>
      <vt:lpstr>C２ 観測装置 ー 作ってみよう天体観測装置 ー  担当：岩室史英</vt:lpstr>
      <vt:lpstr>観測装置の構造を学ぶ</vt:lpstr>
      <vt:lpstr>観測装置の構造を学ぶ</vt:lpstr>
      <vt:lpstr>観測装置の構造を学ぶ</vt:lpstr>
      <vt:lpstr>観測装置の構造を学ぶ</vt:lpstr>
      <vt:lpstr>観測データがどのように取得されるのか 訳も分からず解析だけするのはつまらない  将来観測装置に関わる研究をやってみたい  という人は是非 C2 へ！</vt:lpstr>
    </vt:vector>
  </TitlesOfParts>
  <Company>　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C２ 観測装置（2021年度） ー 作ってみよう天体観測装置 ー  担当：岩室史英、栗田光樹夫</dc:title>
  <dc:creator>fumi</dc:creator>
  <cp:lastModifiedBy>fumi</cp:lastModifiedBy>
  <cp:revision>16</cp:revision>
  <dcterms:created xsi:type="dcterms:W3CDTF">2022-01-25T01:12:16Z</dcterms:created>
  <dcterms:modified xsi:type="dcterms:W3CDTF">2024-01-31T01:11:02Z</dcterms:modified>
</cp:coreProperties>
</file>