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12"/>
  </p:notesMasterIdLst>
  <p:handoutMasterIdLst>
    <p:handoutMasterId r:id="rId13"/>
  </p:handoutMasterIdLst>
  <p:sldIdLst>
    <p:sldId id="256" r:id="rId2"/>
    <p:sldId id="333" r:id="rId3"/>
    <p:sldId id="331" r:id="rId4"/>
    <p:sldId id="324" r:id="rId5"/>
    <p:sldId id="332" r:id="rId6"/>
    <p:sldId id="335" r:id="rId7"/>
    <p:sldId id="334" r:id="rId8"/>
    <p:sldId id="292" r:id="rId9"/>
    <p:sldId id="336" r:id="rId10"/>
    <p:sldId id="330" r:id="rId11"/>
  </p:sldIdLst>
  <p:sldSz cx="9144000" cy="6858000" type="screen4x3"/>
  <p:notesSz cx="6805613" cy="9939338"/>
  <p:defaultTextStyle>
    <a:defPPr>
      <a:defRPr lang="ja-JP"/>
    </a:defPPr>
    <a:lvl1pPr algn="l" rtl="0" fontAlgn="base">
      <a:spcBef>
        <a:spcPct val="0"/>
      </a:spcBef>
      <a:spcAft>
        <a:spcPct val="0"/>
      </a:spcAft>
      <a:defRPr kumimoji="1" b="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b="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b="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b="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b="1" kern="1200">
        <a:solidFill>
          <a:schemeClr val="tx1"/>
        </a:solidFill>
        <a:latin typeface="Arial" charset="0"/>
        <a:ea typeface="ＭＳ Ｐゴシック" pitchFamily="50" charset="-128"/>
        <a:cs typeface="+mn-cs"/>
      </a:defRPr>
    </a:lvl5pPr>
    <a:lvl6pPr marL="2286000" algn="l" defTabSz="914400" rtl="0" eaLnBrk="1" latinLnBrk="0" hangingPunct="1">
      <a:defRPr kumimoji="1" b="1" kern="1200">
        <a:solidFill>
          <a:schemeClr val="tx1"/>
        </a:solidFill>
        <a:latin typeface="Arial" charset="0"/>
        <a:ea typeface="ＭＳ Ｐゴシック" pitchFamily="50" charset="-128"/>
        <a:cs typeface="+mn-cs"/>
      </a:defRPr>
    </a:lvl6pPr>
    <a:lvl7pPr marL="2743200" algn="l" defTabSz="914400" rtl="0" eaLnBrk="1" latinLnBrk="0" hangingPunct="1">
      <a:defRPr kumimoji="1" b="1" kern="1200">
        <a:solidFill>
          <a:schemeClr val="tx1"/>
        </a:solidFill>
        <a:latin typeface="Arial" charset="0"/>
        <a:ea typeface="ＭＳ Ｐゴシック" pitchFamily="50" charset="-128"/>
        <a:cs typeface="+mn-cs"/>
      </a:defRPr>
    </a:lvl7pPr>
    <a:lvl8pPr marL="3200400" algn="l" defTabSz="914400" rtl="0" eaLnBrk="1" latinLnBrk="0" hangingPunct="1">
      <a:defRPr kumimoji="1" b="1" kern="1200">
        <a:solidFill>
          <a:schemeClr val="tx1"/>
        </a:solidFill>
        <a:latin typeface="Arial" charset="0"/>
        <a:ea typeface="ＭＳ Ｐゴシック" pitchFamily="50" charset="-128"/>
        <a:cs typeface="+mn-cs"/>
      </a:defRPr>
    </a:lvl8pPr>
    <a:lvl9pPr marL="3657600" algn="l" defTabSz="914400" rtl="0" eaLnBrk="1" latinLnBrk="0" hangingPunct="1">
      <a:defRPr kumimoji="1" b="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170">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CC9900"/>
    <a:srgbClr val="FFCCFF"/>
    <a:srgbClr val="FFFF00"/>
    <a:srgbClr val="FF9999"/>
    <a:srgbClr val="FFFF99"/>
    <a:srgbClr val="66CCFF"/>
    <a:srgbClr val="CCECFF"/>
    <a:srgbClr val="00CCFF"/>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976D1D-80BC-495C-9E65-E712C9B542BE}" v="33" dt="2023-11-21T00:54:01.5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50" autoAdjust="0"/>
    <p:restoredTop sz="84368" autoAdjust="0"/>
  </p:normalViewPr>
  <p:slideViewPr>
    <p:cSldViewPr snapToGrid="0">
      <p:cViewPr varScale="1">
        <p:scale>
          <a:sx n="95" d="100"/>
          <a:sy n="95" d="100"/>
        </p:scale>
        <p:origin x="1032" y="84"/>
      </p:cViewPr>
      <p:guideLst>
        <p:guide orient="horz" pos="217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ENIHIRO Juzo" userId="68ba2efafd4041fd" providerId="LiveId" clId="{E1BAF6C5-2E20-4F5C-BE35-D495E0D0ADFE}"/>
    <pc:docChg chg="custSel modSld">
      <pc:chgData name="ZENIHIRO Juzo" userId="68ba2efafd4041fd" providerId="LiveId" clId="{E1BAF6C5-2E20-4F5C-BE35-D495E0D0ADFE}" dt="2021-11-19T06:00:39.887" v="166"/>
      <pc:docMkLst>
        <pc:docMk/>
      </pc:docMkLst>
      <pc:sldChg chg="addSp modSp mod modAnim">
        <pc:chgData name="ZENIHIRO Juzo" userId="68ba2efafd4041fd" providerId="LiveId" clId="{E1BAF6C5-2E20-4F5C-BE35-D495E0D0ADFE}" dt="2021-11-19T06:00:39.887" v="166"/>
        <pc:sldMkLst>
          <pc:docMk/>
          <pc:sldMk cId="0" sldId="292"/>
        </pc:sldMkLst>
        <pc:spChg chg="mod">
          <ac:chgData name="ZENIHIRO Juzo" userId="68ba2efafd4041fd" providerId="LiveId" clId="{E1BAF6C5-2E20-4F5C-BE35-D495E0D0ADFE}" dt="2021-11-19T06:00:39.887" v="166"/>
          <ac:spMkLst>
            <pc:docMk/>
            <pc:sldMk cId="0" sldId="292"/>
            <ac:spMk id="17" creationId="{C234EA1A-2681-4513-A0E9-533DC683752F}"/>
          </ac:spMkLst>
        </pc:spChg>
        <pc:grpChg chg="add mod">
          <ac:chgData name="ZENIHIRO Juzo" userId="68ba2efafd4041fd" providerId="LiveId" clId="{E1BAF6C5-2E20-4F5C-BE35-D495E0D0ADFE}" dt="2021-11-19T05:42:50.659" v="79" actId="1076"/>
          <ac:grpSpMkLst>
            <pc:docMk/>
            <pc:sldMk cId="0" sldId="292"/>
            <ac:grpSpMk id="15" creationId="{EC3E2CDA-0848-412B-859D-2654FE51FC75}"/>
          </ac:grpSpMkLst>
        </pc:grpChg>
        <pc:picChg chg="mod">
          <ac:chgData name="ZENIHIRO Juzo" userId="68ba2efafd4041fd" providerId="LiveId" clId="{E1BAF6C5-2E20-4F5C-BE35-D495E0D0ADFE}" dt="2021-11-19T05:42:42.484" v="77"/>
          <ac:picMkLst>
            <pc:docMk/>
            <pc:sldMk cId="0" sldId="292"/>
            <ac:picMk id="16" creationId="{0598D5B1-637A-4121-90D2-43128698B95C}"/>
          </ac:picMkLst>
        </pc:picChg>
      </pc:sldChg>
      <pc:sldChg chg="modSp mod">
        <pc:chgData name="ZENIHIRO Juzo" userId="68ba2efafd4041fd" providerId="LiveId" clId="{E1BAF6C5-2E20-4F5C-BE35-D495E0D0ADFE}" dt="2021-11-19T05:59:47.991" v="150" actId="1035"/>
        <pc:sldMkLst>
          <pc:docMk/>
          <pc:sldMk cId="186353889" sldId="330"/>
        </pc:sldMkLst>
        <pc:spChg chg="mod">
          <ac:chgData name="ZENIHIRO Juzo" userId="68ba2efafd4041fd" providerId="LiveId" clId="{E1BAF6C5-2E20-4F5C-BE35-D495E0D0ADFE}" dt="2021-11-19T05:59:47.991" v="150" actId="1035"/>
          <ac:spMkLst>
            <pc:docMk/>
            <pc:sldMk cId="186353889" sldId="330"/>
            <ac:spMk id="3" creationId="{00000000-0000-0000-0000-000000000000}"/>
          </ac:spMkLst>
        </pc:spChg>
      </pc:sldChg>
      <pc:sldChg chg="addSp delSp modSp mod delAnim modAnim">
        <pc:chgData name="ZENIHIRO Juzo" userId="68ba2efafd4041fd" providerId="LiveId" clId="{E1BAF6C5-2E20-4F5C-BE35-D495E0D0ADFE}" dt="2021-11-19T05:46:22.875" v="117"/>
        <pc:sldMkLst>
          <pc:docMk/>
          <pc:sldMk cId="2265138544" sldId="334"/>
        </pc:sldMkLst>
        <pc:spChg chg="mod">
          <ac:chgData name="ZENIHIRO Juzo" userId="68ba2efafd4041fd" providerId="LiveId" clId="{E1BAF6C5-2E20-4F5C-BE35-D495E0D0ADFE}" dt="2021-11-19T05:46:22.875" v="117"/>
          <ac:spMkLst>
            <pc:docMk/>
            <pc:sldMk cId="2265138544" sldId="334"/>
            <ac:spMk id="31" creationId="{7D553AA5-216B-49A9-AFFE-6DF3F3647A8A}"/>
          </ac:spMkLst>
        </pc:spChg>
        <pc:spChg chg="add mod">
          <ac:chgData name="ZENIHIRO Juzo" userId="68ba2efafd4041fd" providerId="LiveId" clId="{E1BAF6C5-2E20-4F5C-BE35-D495E0D0ADFE}" dt="2021-11-19T05:41:58.164" v="74" actId="164"/>
          <ac:spMkLst>
            <pc:docMk/>
            <pc:sldMk cId="2265138544" sldId="334"/>
            <ac:spMk id="32" creationId="{9A07E71D-815B-4AB9-96DB-1377041E0D8A}"/>
          </ac:spMkLst>
        </pc:spChg>
        <pc:grpChg chg="add del mod">
          <ac:chgData name="ZENIHIRO Juzo" userId="68ba2efafd4041fd" providerId="LiveId" clId="{E1BAF6C5-2E20-4F5C-BE35-D495E0D0ADFE}" dt="2021-11-19T05:42:40.515" v="76" actId="21"/>
          <ac:grpSpMkLst>
            <pc:docMk/>
            <pc:sldMk cId="2265138544" sldId="334"/>
            <ac:grpSpMk id="6" creationId="{A5143795-E61E-4FEE-A6A7-A0F54D217226}"/>
          </ac:grpSpMkLst>
        </pc:grpChg>
        <pc:grpChg chg="mod">
          <ac:chgData name="ZENIHIRO Juzo" userId="68ba2efafd4041fd" providerId="LiveId" clId="{E1BAF6C5-2E20-4F5C-BE35-D495E0D0ADFE}" dt="2021-11-19T05:34:14.820" v="1" actId="1076"/>
          <ac:grpSpMkLst>
            <pc:docMk/>
            <pc:sldMk cId="2265138544" sldId="334"/>
            <ac:grpSpMk id="27" creationId="{73DA6CF5-D1F4-46C0-A2ED-54655A4B45E9}"/>
          </ac:grpSpMkLst>
        </pc:grpChg>
        <pc:picChg chg="add mod">
          <ac:chgData name="ZENIHIRO Juzo" userId="68ba2efafd4041fd" providerId="LiveId" clId="{E1BAF6C5-2E20-4F5C-BE35-D495E0D0ADFE}" dt="2021-11-19T05:41:58.164" v="74" actId="164"/>
          <ac:picMkLst>
            <pc:docMk/>
            <pc:sldMk cId="2265138544" sldId="334"/>
            <ac:picMk id="5" creationId="{74A83338-628E-4AB8-9753-A61AA48E2670}"/>
          </ac:picMkLst>
        </pc:picChg>
      </pc:sldChg>
    </pc:docChg>
  </pc:docChgLst>
  <pc:docChgLst>
    <pc:chgData name="zenihiro.juzo.8c@ms.c.kyoto-u.ac.jp" userId="309476bf-e26a-41b5-80a2-787c865c065c" providerId="ADAL" clId="{78976D1D-80BC-495C-9E65-E712C9B542BE}"/>
    <pc:docChg chg="undo redo custSel modSld">
      <pc:chgData name="zenihiro.juzo.8c@ms.c.kyoto-u.ac.jp" userId="309476bf-e26a-41b5-80a2-787c865c065c" providerId="ADAL" clId="{78976D1D-80BC-495C-9E65-E712C9B542BE}" dt="2023-11-21T00:54:14.866" v="495" actId="1076"/>
      <pc:docMkLst>
        <pc:docMk/>
      </pc:docMkLst>
      <pc:sldChg chg="modSp mod">
        <pc:chgData name="zenihiro.juzo.8c@ms.c.kyoto-u.ac.jp" userId="309476bf-e26a-41b5-80a2-787c865c065c" providerId="ADAL" clId="{78976D1D-80BC-495C-9E65-E712C9B542BE}" dt="2023-11-20T04:46:22.411" v="12" actId="1076"/>
        <pc:sldMkLst>
          <pc:docMk/>
          <pc:sldMk cId="0" sldId="256"/>
        </pc:sldMkLst>
        <pc:spChg chg="mod">
          <ac:chgData name="zenihiro.juzo.8c@ms.c.kyoto-u.ac.jp" userId="309476bf-e26a-41b5-80a2-787c865c065c" providerId="ADAL" clId="{78976D1D-80BC-495C-9E65-E712C9B542BE}" dt="2023-11-20T04:46:18.466" v="11" actId="20577"/>
          <ac:spMkLst>
            <pc:docMk/>
            <pc:sldMk cId="0" sldId="256"/>
            <ac:spMk id="6" creationId="{00000000-0000-0000-0000-000000000000}"/>
          </ac:spMkLst>
        </pc:spChg>
        <pc:spChg chg="mod">
          <ac:chgData name="zenihiro.juzo.8c@ms.c.kyoto-u.ac.jp" userId="309476bf-e26a-41b5-80a2-787c865c065c" providerId="ADAL" clId="{78976D1D-80BC-495C-9E65-E712C9B542BE}" dt="2023-11-20T04:46:22.411" v="12" actId="1076"/>
          <ac:spMkLst>
            <pc:docMk/>
            <pc:sldMk cId="0" sldId="256"/>
            <ac:spMk id="16" creationId="{00000000-0000-0000-0000-000000000000}"/>
          </ac:spMkLst>
        </pc:spChg>
        <pc:spChg chg="mod">
          <ac:chgData name="zenihiro.juzo.8c@ms.c.kyoto-u.ac.jp" userId="309476bf-e26a-41b5-80a2-787c865c065c" providerId="ADAL" clId="{78976D1D-80BC-495C-9E65-E712C9B542BE}" dt="2023-11-20T04:46:10.106" v="9" actId="20577"/>
          <ac:spMkLst>
            <pc:docMk/>
            <pc:sldMk cId="0" sldId="256"/>
            <ac:spMk id="2051" creationId="{00000000-0000-0000-0000-000000000000}"/>
          </ac:spMkLst>
        </pc:spChg>
      </pc:sldChg>
      <pc:sldChg chg="addSp delSp modSp mod modAnim">
        <pc:chgData name="zenihiro.juzo.8c@ms.c.kyoto-u.ac.jp" userId="309476bf-e26a-41b5-80a2-787c865c065c" providerId="ADAL" clId="{78976D1D-80BC-495C-9E65-E712C9B542BE}" dt="2023-11-20T05:17:55.102" v="417"/>
        <pc:sldMkLst>
          <pc:docMk/>
          <pc:sldMk cId="0" sldId="292"/>
        </pc:sldMkLst>
        <pc:spChg chg="mod topLvl">
          <ac:chgData name="zenihiro.juzo.8c@ms.c.kyoto-u.ac.jp" userId="309476bf-e26a-41b5-80a2-787c865c065c" providerId="ADAL" clId="{78976D1D-80BC-495C-9E65-E712C9B542BE}" dt="2023-11-20T05:17:55.102" v="417"/>
          <ac:spMkLst>
            <pc:docMk/>
            <pc:sldMk cId="0" sldId="292"/>
            <ac:spMk id="3" creationId="{AFDEAD79-A2E6-0CD5-3A8A-23720DCEA072}"/>
          </ac:spMkLst>
        </pc:spChg>
        <pc:spChg chg="add mod ord">
          <ac:chgData name="zenihiro.juzo.8c@ms.c.kyoto-u.ac.jp" userId="309476bf-e26a-41b5-80a2-787c865c065c" providerId="ADAL" clId="{78976D1D-80BC-495C-9E65-E712C9B542BE}" dt="2023-11-20T05:16:21.579" v="408" actId="164"/>
          <ac:spMkLst>
            <pc:docMk/>
            <pc:sldMk cId="0" sldId="292"/>
            <ac:spMk id="9" creationId="{2553038E-CBEB-E87B-AF24-9D1C4B41BAAC}"/>
          </ac:spMkLst>
        </pc:spChg>
        <pc:spChg chg="mod ord">
          <ac:chgData name="zenihiro.juzo.8c@ms.c.kyoto-u.ac.jp" userId="309476bf-e26a-41b5-80a2-787c865c065c" providerId="ADAL" clId="{78976D1D-80BC-495C-9E65-E712C9B542BE}" dt="2023-11-20T05:16:51.412" v="413" actId="1076"/>
          <ac:spMkLst>
            <pc:docMk/>
            <pc:sldMk cId="0" sldId="292"/>
            <ac:spMk id="12" creationId="{00000000-0000-0000-0000-000000000000}"/>
          </ac:spMkLst>
        </pc:spChg>
        <pc:grpChg chg="add del mod ord">
          <ac:chgData name="zenihiro.juzo.8c@ms.c.kyoto-u.ac.jp" userId="309476bf-e26a-41b5-80a2-787c865c065c" providerId="ADAL" clId="{78976D1D-80BC-495C-9E65-E712C9B542BE}" dt="2023-11-20T05:13:39.534" v="279" actId="478"/>
          <ac:grpSpMkLst>
            <pc:docMk/>
            <pc:sldMk cId="0" sldId="292"/>
            <ac:grpSpMk id="2" creationId="{28094FBD-93A3-3A8A-D21E-F7AE69B8B841}"/>
          </ac:grpSpMkLst>
        </pc:grpChg>
        <pc:grpChg chg="add mod">
          <ac:chgData name="zenihiro.juzo.8c@ms.c.kyoto-u.ac.jp" userId="309476bf-e26a-41b5-80a2-787c865c065c" providerId="ADAL" clId="{78976D1D-80BC-495C-9E65-E712C9B542BE}" dt="2023-11-20T05:14:13.637" v="291" actId="1076"/>
          <ac:grpSpMkLst>
            <pc:docMk/>
            <pc:sldMk cId="0" sldId="292"/>
            <ac:grpSpMk id="8" creationId="{9A31B08F-A325-FD51-B2BC-9889066DCF3A}"/>
          </ac:grpSpMkLst>
        </pc:grpChg>
        <pc:grpChg chg="add mod">
          <ac:chgData name="zenihiro.juzo.8c@ms.c.kyoto-u.ac.jp" userId="309476bf-e26a-41b5-80a2-787c865c065c" providerId="ADAL" clId="{78976D1D-80BC-495C-9E65-E712C9B542BE}" dt="2023-11-20T05:16:24.326" v="409" actId="1076"/>
          <ac:grpSpMkLst>
            <pc:docMk/>
            <pc:sldMk cId="0" sldId="292"/>
            <ac:grpSpMk id="14" creationId="{01267AE4-9245-A4C8-69D6-D3DA5CCDBBA5}"/>
          </ac:grpSpMkLst>
        </pc:grpChg>
        <pc:grpChg chg="mod">
          <ac:chgData name="zenihiro.juzo.8c@ms.c.kyoto-u.ac.jp" userId="309476bf-e26a-41b5-80a2-787c865c065c" providerId="ADAL" clId="{78976D1D-80BC-495C-9E65-E712C9B542BE}" dt="2023-11-20T04:59:15.212" v="263" actId="1076"/>
          <ac:grpSpMkLst>
            <pc:docMk/>
            <pc:sldMk cId="0" sldId="292"/>
            <ac:grpSpMk id="15" creationId="{EC3E2CDA-0848-412B-859D-2654FE51FC75}"/>
          </ac:grpSpMkLst>
        </pc:grpChg>
        <pc:picChg chg="del mod topLvl">
          <ac:chgData name="zenihiro.juzo.8c@ms.c.kyoto-u.ac.jp" userId="309476bf-e26a-41b5-80a2-787c865c065c" providerId="ADAL" clId="{78976D1D-80BC-495C-9E65-E712C9B542BE}" dt="2023-11-20T05:13:39.534" v="279" actId="478"/>
          <ac:picMkLst>
            <pc:docMk/>
            <pc:sldMk cId="0" sldId="292"/>
            <ac:picMk id="6" creationId="{E72CAC28-2B91-C1C0-1A77-F60F6CC21D76}"/>
          </ac:picMkLst>
        </pc:picChg>
        <pc:picChg chg="add mod ord">
          <ac:chgData name="zenihiro.juzo.8c@ms.c.kyoto-u.ac.jp" userId="309476bf-e26a-41b5-80a2-787c865c065c" providerId="ADAL" clId="{78976D1D-80BC-495C-9E65-E712C9B542BE}" dt="2023-11-20T05:14:09.008" v="290" actId="1076"/>
          <ac:picMkLst>
            <pc:docMk/>
            <pc:sldMk cId="0" sldId="292"/>
            <ac:picMk id="7" creationId="{A0CDFAEE-AFBD-211A-DDAE-BBB3FA5E805C}"/>
          </ac:picMkLst>
        </pc:picChg>
        <pc:picChg chg="add mod">
          <ac:chgData name="zenihiro.juzo.8c@ms.c.kyoto-u.ac.jp" userId="309476bf-e26a-41b5-80a2-787c865c065c" providerId="ADAL" clId="{78976D1D-80BC-495C-9E65-E712C9B542BE}" dt="2023-11-20T05:16:21.579" v="408" actId="164"/>
          <ac:picMkLst>
            <pc:docMk/>
            <pc:sldMk cId="0" sldId="292"/>
            <ac:picMk id="13" creationId="{8CE8A509-4BAD-D0B2-5AA6-E2C55B0973A7}"/>
          </ac:picMkLst>
        </pc:picChg>
      </pc:sldChg>
      <pc:sldChg chg="modSp mod">
        <pc:chgData name="zenihiro.juzo.8c@ms.c.kyoto-u.ac.jp" userId="309476bf-e26a-41b5-80a2-787c865c065c" providerId="ADAL" clId="{78976D1D-80BC-495C-9E65-E712C9B542BE}" dt="2023-11-20T04:55:49.176" v="207" actId="1076"/>
        <pc:sldMkLst>
          <pc:docMk/>
          <pc:sldMk cId="0" sldId="324"/>
        </pc:sldMkLst>
        <pc:spChg chg="mod">
          <ac:chgData name="zenihiro.juzo.8c@ms.c.kyoto-u.ac.jp" userId="309476bf-e26a-41b5-80a2-787c865c065c" providerId="ADAL" clId="{78976D1D-80BC-495C-9E65-E712C9B542BE}" dt="2023-11-20T04:55:49.176" v="207" actId="1076"/>
          <ac:spMkLst>
            <pc:docMk/>
            <pc:sldMk cId="0" sldId="324"/>
            <ac:spMk id="9" creationId="{00000000-0000-0000-0000-000000000000}"/>
          </ac:spMkLst>
        </pc:spChg>
      </pc:sldChg>
      <pc:sldChg chg="addSp delSp modSp mod">
        <pc:chgData name="zenihiro.juzo.8c@ms.c.kyoto-u.ac.jp" userId="309476bf-e26a-41b5-80a2-787c865c065c" providerId="ADAL" clId="{78976D1D-80BC-495C-9E65-E712C9B542BE}" dt="2023-11-21T00:54:14.866" v="495" actId="1076"/>
        <pc:sldMkLst>
          <pc:docMk/>
          <pc:sldMk cId="2812871817" sldId="331"/>
        </pc:sldMkLst>
        <pc:spChg chg="mod">
          <ac:chgData name="zenihiro.juzo.8c@ms.c.kyoto-u.ac.jp" userId="309476bf-e26a-41b5-80a2-787c865c065c" providerId="ADAL" clId="{78976D1D-80BC-495C-9E65-E712C9B542BE}" dt="2023-11-20T04:53:51.274" v="180" actId="1036"/>
          <ac:spMkLst>
            <pc:docMk/>
            <pc:sldMk cId="2812871817" sldId="331"/>
            <ac:spMk id="3" creationId="{00000000-0000-0000-0000-000000000000}"/>
          </ac:spMkLst>
        </pc:spChg>
        <pc:spChg chg="mod">
          <ac:chgData name="zenihiro.juzo.8c@ms.c.kyoto-u.ac.jp" userId="309476bf-e26a-41b5-80a2-787c865c065c" providerId="ADAL" clId="{78976D1D-80BC-495C-9E65-E712C9B542BE}" dt="2023-11-20T05:33:41.846" v="418" actId="1076"/>
          <ac:spMkLst>
            <pc:docMk/>
            <pc:sldMk cId="2812871817" sldId="331"/>
            <ac:spMk id="4" creationId="{00000000-0000-0000-0000-000000000000}"/>
          </ac:spMkLst>
        </pc:spChg>
        <pc:spChg chg="mod">
          <ac:chgData name="zenihiro.juzo.8c@ms.c.kyoto-u.ac.jp" userId="309476bf-e26a-41b5-80a2-787c865c065c" providerId="ADAL" clId="{78976D1D-80BC-495C-9E65-E712C9B542BE}" dt="2023-11-20T04:54:05.484" v="184" actId="1076"/>
          <ac:spMkLst>
            <pc:docMk/>
            <pc:sldMk cId="2812871817" sldId="331"/>
            <ac:spMk id="5" creationId="{00000000-0000-0000-0000-000000000000}"/>
          </ac:spMkLst>
        </pc:spChg>
        <pc:spChg chg="mod">
          <ac:chgData name="zenihiro.juzo.8c@ms.c.kyoto-u.ac.jp" userId="309476bf-e26a-41b5-80a2-787c865c065c" providerId="ADAL" clId="{78976D1D-80BC-495C-9E65-E712C9B542BE}" dt="2023-11-20T04:50:08.637" v="103" actId="21"/>
          <ac:spMkLst>
            <pc:docMk/>
            <pc:sldMk cId="2812871817" sldId="331"/>
            <ac:spMk id="6" creationId="{00000000-0000-0000-0000-000000000000}"/>
          </ac:spMkLst>
        </pc:spChg>
        <pc:spChg chg="mod">
          <ac:chgData name="zenihiro.juzo.8c@ms.c.kyoto-u.ac.jp" userId="309476bf-e26a-41b5-80a2-787c865c065c" providerId="ADAL" clId="{78976D1D-80BC-495C-9E65-E712C9B542BE}" dt="2023-11-20T04:52:05.716" v="133" actId="21"/>
          <ac:spMkLst>
            <pc:docMk/>
            <pc:sldMk cId="2812871817" sldId="331"/>
            <ac:spMk id="7" creationId="{00000000-0000-0000-0000-000000000000}"/>
          </ac:spMkLst>
        </pc:spChg>
        <pc:spChg chg="mod">
          <ac:chgData name="zenihiro.juzo.8c@ms.c.kyoto-u.ac.jp" userId="309476bf-e26a-41b5-80a2-787c865c065c" providerId="ADAL" clId="{78976D1D-80BC-495C-9E65-E712C9B542BE}" dt="2023-11-20T04:52:43.306" v="145" actId="1076"/>
          <ac:spMkLst>
            <pc:docMk/>
            <pc:sldMk cId="2812871817" sldId="331"/>
            <ac:spMk id="10" creationId="{641ACAF9-2098-4774-962D-65AF77AE834D}"/>
          </ac:spMkLst>
        </pc:spChg>
        <pc:spChg chg="mod">
          <ac:chgData name="zenihiro.juzo.8c@ms.c.kyoto-u.ac.jp" userId="309476bf-e26a-41b5-80a2-787c865c065c" providerId="ADAL" clId="{78976D1D-80BC-495C-9E65-E712C9B542BE}" dt="2023-11-21T00:54:14.866" v="495" actId="1076"/>
          <ac:spMkLst>
            <pc:docMk/>
            <pc:sldMk cId="2812871817" sldId="331"/>
            <ac:spMk id="11" creationId="{035F647C-D6DE-4BC1-BCAD-524733200885}"/>
          </ac:spMkLst>
        </pc:spChg>
        <pc:spChg chg="add mod ord">
          <ac:chgData name="zenihiro.juzo.8c@ms.c.kyoto-u.ac.jp" userId="309476bf-e26a-41b5-80a2-787c865c065c" providerId="ADAL" clId="{78976D1D-80BC-495C-9E65-E712C9B542BE}" dt="2023-11-20T04:53:57.861" v="182" actId="14100"/>
          <ac:spMkLst>
            <pc:docMk/>
            <pc:sldMk cId="2812871817" sldId="331"/>
            <ac:spMk id="14" creationId="{1D132198-D45F-C025-7791-446435C1CF35}"/>
          </ac:spMkLst>
        </pc:spChg>
        <pc:spChg chg="add mod">
          <ac:chgData name="zenihiro.juzo.8c@ms.c.kyoto-u.ac.jp" userId="309476bf-e26a-41b5-80a2-787c865c065c" providerId="ADAL" clId="{78976D1D-80BC-495C-9E65-E712C9B542BE}" dt="2023-11-20T04:54:01.379" v="183" actId="14100"/>
          <ac:spMkLst>
            <pc:docMk/>
            <pc:sldMk cId="2812871817" sldId="331"/>
            <ac:spMk id="15" creationId="{496F530A-5C5A-99D2-FD72-183BFEFBF60C}"/>
          </ac:spMkLst>
        </pc:spChg>
        <pc:grpChg chg="del">
          <ac:chgData name="zenihiro.juzo.8c@ms.c.kyoto-u.ac.jp" userId="309476bf-e26a-41b5-80a2-787c865c065c" providerId="ADAL" clId="{78976D1D-80BC-495C-9E65-E712C9B542BE}" dt="2023-11-20T04:50:25.504" v="106" actId="478"/>
          <ac:grpSpMkLst>
            <pc:docMk/>
            <pc:sldMk cId="2812871817" sldId="331"/>
            <ac:grpSpMk id="12" creationId="{04C983DC-EBCB-43AE-B9E9-FE2B796E3C3A}"/>
          </ac:grpSpMkLst>
        </pc:grpChg>
        <pc:grpChg chg="del mod">
          <ac:chgData name="zenihiro.juzo.8c@ms.c.kyoto-u.ac.jp" userId="309476bf-e26a-41b5-80a2-787c865c065c" providerId="ADAL" clId="{78976D1D-80BC-495C-9E65-E712C9B542BE}" dt="2023-11-20T04:52:13.759" v="139" actId="478"/>
          <ac:grpSpMkLst>
            <pc:docMk/>
            <pc:sldMk cId="2812871817" sldId="331"/>
            <ac:grpSpMk id="13" creationId="{F9581084-CC8C-458B-84F8-5795516B7FE0}"/>
          </ac:grpSpMkLst>
        </pc:grpChg>
      </pc:sldChg>
      <pc:sldChg chg="modSp mod">
        <pc:chgData name="zenihiro.juzo.8c@ms.c.kyoto-u.ac.jp" userId="309476bf-e26a-41b5-80a2-787c865c065c" providerId="ADAL" clId="{78976D1D-80BC-495C-9E65-E712C9B542BE}" dt="2023-11-20T05:01:12.562" v="275" actId="14100"/>
        <pc:sldMkLst>
          <pc:docMk/>
          <pc:sldMk cId="768441111" sldId="332"/>
        </pc:sldMkLst>
        <pc:spChg chg="mod">
          <ac:chgData name="zenihiro.juzo.8c@ms.c.kyoto-u.ac.jp" userId="309476bf-e26a-41b5-80a2-787c865c065c" providerId="ADAL" clId="{78976D1D-80BC-495C-9E65-E712C9B542BE}" dt="2023-11-20T05:01:12.562" v="275" actId="14100"/>
          <ac:spMkLst>
            <pc:docMk/>
            <pc:sldMk cId="768441111" sldId="332"/>
            <ac:spMk id="58" creationId="{00000000-0000-0000-0000-000000000000}"/>
          </ac:spMkLst>
        </pc:spChg>
      </pc:sldChg>
      <pc:sldChg chg="modSp mod">
        <pc:chgData name="zenihiro.juzo.8c@ms.c.kyoto-u.ac.jp" userId="309476bf-e26a-41b5-80a2-787c865c065c" providerId="ADAL" clId="{78976D1D-80BC-495C-9E65-E712C9B542BE}" dt="2023-11-20T04:47:21.887" v="30" actId="1076"/>
        <pc:sldMkLst>
          <pc:docMk/>
          <pc:sldMk cId="4001905917" sldId="333"/>
        </pc:sldMkLst>
        <pc:spChg chg="mod">
          <ac:chgData name="zenihiro.juzo.8c@ms.c.kyoto-u.ac.jp" userId="309476bf-e26a-41b5-80a2-787c865c065c" providerId="ADAL" clId="{78976D1D-80BC-495C-9E65-E712C9B542BE}" dt="2023-11-20T04:46:32.079" v="13" actId="14100"/>
          <ac:spMkLst>
            <pc:docMk/>
            <pc:sldMk cId="4001905917" sldId="333"/>
            <ac:spMk id="7" creationId="{E9C377F8-FBE9-F34D-B307-5110F046C01E}"/>
          </ac:spMkLst>
        </pc:spChg>
        <pc:spChg chg="mod">
          <ac:chgData name="zenihiro.juzo.8c@ms.c.kyoto-u.ac.jp" userId="309476bf-e26a-41b5-80a2-787c865c065c" providerId="ADAL" clId="{78976D1D-80BC-495C-9E65-E712C9B542BE}" dt="2023-11-20T04:47:10.163" v="29" actId="404"/>
          <ac:spMkLst>
            <pc:docMk/>
            <pc:sldMk cId="4001905917" sldId="333"/>
            <ac:spMk id="9" creationId="{C50E69CD-F172-0949-835D-D6A62D81DC2F}"/>
          </ac:spMkLst>
        </pc:spChg>
        <pc:spChg chg="mod">
          <ac:chgData name="zenihiro.juzo.8c@ms.c.kyoto-u.ac.jp" userId="309476bf-e26a-41b5-80a2-787c865c065c" providerId="ADAL" clId="{78976D1D-80BC-495C-9E65-E712C9B542BE}" dt="2023-11-20T04:47:03.444" v="28" actId="404"/>
          <ac:spMkLst>
            <pc:docMk/>
            <pc:sldMk cId="4001905917" sldId="333"/>
            <ac:spMk id="12" creationId="{50827CA9-44A1-544D-97BA-800575EDCAB8}"/>
          </ac:spMkLst>
        </pc:spChg>
        <pc:spChg chg="mod">
          <ac:chgData name="zenihiro.juzo.8c@ms.c.kyoto-u.ac.jp" userId="309476bf-e26a-41b5-80a2-787c865c065c" providerId="ADAL" clId="{78976D1D-80BC-495C-9E65-E712C9B542BE}" dt="2023-11-20T04:47:03.444" v="28" actId="404"/>
          <ac:spMkLst>
            <pc:docMk/>
            <pc:sldMk cId="4001905917" sldId="333"/>
            <ac:spMk id="13" creationId="{8E31C936-52AA-C244-9B16-4F1DBFDF8C6E}"/>
          </ac:spMkLst>
        </pc:spChg>
        <pc:spChg chg="mod">
          <ac:chgData name="zenihiro.juzo.8c@ms.c.kyoto-u.ac.jp" userId="309476bf-e26a-41b5-80a2-787c865c065c" providerId="ADAL" clId="{78976D1D-80BC-495C-9E65-E712C9B542BE}" dt="2023-11-20T04:46:56.074" v="27" actId="1076"/>
          <ac:spMkLst>
            <pc:docMk/>
            <pc:sldMk cId="4001905917" sldId="333"/>
            <ac:spMk id="21" creationId="{554E3A7A-93FB-8347-B6FC-3260E870CADC}"/>
          </ac:spMkLst>
        </pc:spChg>
        <pc:spChg chg="mod">
          <ac:chgData name="zenihiro.juzo.8c@ms.c.kyoto-u.ac.jp" userId="309476bf-e26a-41b5-80a2-787c865c065c" providerId="ADAL" clId="{78976D1D-80BC-495C-9E65-E712C9B542BE}" dt="2023-11-20T04:47:21.887" v="30" actId="1076"/>
          <ac:spMkLst>
            <pc:docMk/>
            <pc:sldMk cId="4001905917" sldId="333"/>
            <ac:spMk id="38" creationId="{2994EB7E-042E-EC4B-AD67-C125E9FDA367}"/>
          </ac:spMkLst>
        </pc:spChg>
        <pc:grpChg chg="mod">
          <ac:chgData name="zenihiro.juzo.8c@ms.c.kyoto-u.ac.jp" userId="309476bf-e26a-41b5-80a2-787c865c065c" providerId="ADAL" clId="{78976D1D-80BC-495C-9E65-E712C9B542BE}" dt="2023-11-20T04:46:32.079" v="13" actId="14100"/>
          <ac:grpSpMkLst>
            <pc:docMk/>
            <pc:sldMk cId="4001905917" sldId="333"/>
            <ac:grpSpMk id="5" creationId="{496BB98C-4CD4-F84E-8645-A9EF74E4E126}"/>
          </ac:grpSpMkLst>
        </pc:grpChg>
        <pc:grpChg chg="mod">
          <ac:chgData name="zenihiro.juzo.8c@ms.c.kyoto-u.ac.jp" userId="309476bf-e26a-41b5-80a2-787c865c065c" providerId="ADAL" clId="{78976D1D-80BC-495C-9E65-E712C9B542BE}" dt="2023-11-20T04:46:32.079" v="13" actId="14100"/>
          <ac:grpSpMkLst>
            <pc:docMk/>
            <pc:sldMk cId="4001905917" sldId="333"/>
            <ac:grpSpMk id="16" creationId="{7CF19C33-0D8B-FB48-BE29-71C62F72DC3E}"/>
          </ac:grpSpMkLst>
        </pc:grpChg>
        <pc:picChg chg="mod">
          <ac:chgData name="zenihiro.juzo.8c@ms.c.kyoto-u.ac.jp" userId="309476bf-e26a-41b5-80a2-787c865c065c" providerId="ADAL" clId="{78976D1D-80BC-495C-9E65-E712C9B542BE}" dt="2023-11-20T04:46:32.079" v="13" actId="14100"/>
          <ac:picMkLst>
            <pc:docMk/>
            <pc:sldMk cId="4001905917" sldId="333"/>
            <ac:picMk id="10" creationId="{62043EFD-CC4F-2747-A4FE-3DEE4615966F}"/>
          </ac:picMkLst>
        </pc:picChg>
        <pc:cxnChg chg="mod">
          <ac:chgData name="zenihiro.juzo.8c@ms.c.kyoto-u.ac.jp" userId="309476bf-e26a-41b5-80a2-787c865c065c" providerId="ADAL" clId="{78976D1D-80BC-495C-9E65-E712C9B542BE}" dt="2023-11-20T04:46:32.079" v="13" actId="14100"/>
          <ac:cxnSpMkLst>
            <pc:docMk/>
            <pc:sldMk cId="4001905917" sldId="333"/>
            <ac:cxnSpMk id="6" creationId="{BCE00A41-3BB1-E04B-AC85-F8FB2A08782F}"/>
          </ac:cxnSpMkLst>
        </pc:cxnChg>
        <pc:cxnChg chg="mod">
          <ac:chgData name="zenihiro.juzo.8c@ms.c.kyoto-u.ac.jp" userId="309476bf-e26a-41b5-80a2-787c865c065c" providerId="ADAL" clId="{78976D1D-80BC-495C-9E65-E712C9B542BE}" dt="2023-11-20T04:46:32.079" v="13" actId="14100"/>
          <ac:cxnSpMkLst>
            <pc:docMk/>
            <pc:sldMk cId="4001905917" sldId="333"/>
            <ac:cxnSpMk id="8" creationId="{A99D314B-F95A-DA40-8864-36CAF225A07B}"/>
          </ac:cxnSpMkLst>
        </pc:cxnChg>
        <pc:cxnChg chg="mod">
          <ac:chgData name="zenihiro.juzo.8c@ms.c.kyoto-u.ac.jp" userId="309476bf-e26a-41b5-80a2-787c865c065c" providerId="ADAL" clId="{78976D1D-80BC-495C-9E65-E712C9B542BE}" dt="2023-11-20T04:46:32.079" v="13" actId="14100"/>
          <ac:cxnSpMkLst>
            <pc:docMk/>
            <pc:sldMk cId="4001905917" sldId="333"/>
            <ac:cxnSpMk id="11" creationId="{39B88FF3-68E8-A448-90AA-0448574251DD}"/>
          </ac:cxnSpMkLst>
        </pc:cxnChg>
        <pc:cxnChg chg="mod">
          <ac:chgData name="zenihiro.juzo.8c@ms.c.kyoto-u.ac.jp" userId="309476bf-e26a-41b5-80a2-787c865c065c" providerId="ADAL" clId="{78976D1D-80BC-495C-9E65-E712C9B542BE}" dt="2023-11-20T04:46:32.079" v="13" actId="14100"/>
          <ac:cxnSpMkLst>
            <pc:docMk/>
            <pc:sldMk cId="4001905917" sldId="333"/>
            <ac:cxnSpMk id="14" creationId="{25E17B5E-E8FF-D64F-80B7-41FEE57C88CF}"/>
          </ac:cxnSpMkLst>
        </pc:cxnChg>
      </pc:sldChg>
      <pc:sldChg chg="modSp mod">
        <pc:chgData name="zenihiro.juzo.8c@ms.c.kyoto-u.ac.jp" userId="309476bf-e26a-41b5-80a2-787c865c065c" providerId="ADAL" clId="{78976D1D-80BC-495C-9E65-E712C9B542BE}" dt="2023-11-20T04:58:46.111" v="260" actId="113"/>
        <pc:sldMkLst>
          <pc:docMk/>
          <pc:sldMk cId="2265138544" sldId="334"/>
        </pc:sldMkLst>
        <pc:spChg chg="mod">
          <ac:chgData name="zenihiro.juzo.8c@ms.c.kyoto-u.ac.jp" userId="309476bf-e26a-41b5-80a2-787c865c065c" providerId="ADAL" clId="{78976D1D-80BC-495C-9E65-E712C9B542BE}" dt="2023-11-20T04:58:46.111" v="260" actId="113"/>
          <ac:spMkLst>
            <pc:docMk/>
            <pc:sldMk cId="2265138544" sldId="334"/>
            <ac:spMk id="20" creationId="{00000000-0000-0000-0000-000000000000}"/>
          </ac:spMkLst>
        </pc:spChg>
        <pc:spChg chg="mod">
          <ac:chgData name="zenihiro.juzo.8c@ms.c.kyoto-u.ac.jp" userId="309476bf-e26a-41b5-80a2-787c865c065c" providerId="ADAL" clId="{78976D1D-80BC-495C-9E65-E712C9B542BE}" dt="2023-11-20T04:56:05.533" v="209" actId="14100"/>
          <ac:spMkLst>
            <pc:docMk/>
            <pc:sldMk cId="2265138544" sldId="334"/>
            <ac:spMk id="25" creationId="{7F991AC3-D09D-41B0-ABEF-4ABBEDDA41FE}"/>
          </ac:spMkLst>
        </pc:spChg>
        <pc:grpChg chg="mod">
          <ac:chgData name="zenihiro.juzo.8c@ms.c.kyoto-u.ac.jp" userId="309476bf-e26a-41b5-80a2-787c865c065c" providerId="ADAL" clId="{78976D1D-80BC-495C-9E65-E712C9B542BE}" dt="2023-11-20T04:57:24.209" v="210" actId="1076"/>
          <ac:grpSpMkLst>
            <pc:docMk/>
            <pc:sldMk cId="2265138544" sldId="334"/>
            <ac:grpSpMk id="27" creationId="{73DA6CF5-D1F4-46C0-A2ED-54655A4B45E9}"/>
          </ac:grpSpMkLst>
        </pc:grpChg>
      </pc:sldChg>
      <pc:sldChg chg="addSp modSp mod">
        <pc:chgData name="zenihiro.juzo.8c@ms.c.kyoto-u.ac.jp" userId="309476bf-e26a-41b5-80a2-787c865c065c" providerId="ADAL" clId="{78976D1D-80BC-495C-9E65-E712C9B542BE}" dt="2023-11-20T05:01:28.058" v="276" actId="1076"/>
        <pc:sldMkLst>
          <pc:docMk/>
          <pc:sldMk cId="2250713719" sldId="335"/>
        </pc:sldMkLst>
        <pc:spChg chg="mod">
          <ac:chgData name="zenihiro.juzo.8c@ms.c.kyoto-u.ac.jp" userId="309476bf-e26a-41b5-80a2-787c865c065c" providerId="ADAL" clId="{78976D1D-80BC-495C-9E65-E712C9B542BE}" dt="2023-11-20T05:00:58.458" v="274" actId="1076"/>
          <ac:spMkLst>
            <pc:docMk/>
            <pc:sldMk cId="2250713719" sldId="335"/>
            <ac:spMk id="7" creationId="{ABB0B4BC-6AB2-5245-9CD8-CEAE76037058}"/>
          </ac:spMkLst>
        </pc:spChg>
        <pc:spChg chg="mod">
          <ac:chgData name="zenihiro.juzo.8c@ms.c.kyoto-u.ac.jp" userId="309476bf-e26a-41b5-80a2-787c865c065c" providerId="ADAL" clId="{78976D1D-80BC-495C-9E65-E712C9B542BE}" dt="2023-11-20T05:01:28.058" v="276" actId="1076"/>
          <ac:spMkLst>
            <pc:docMk/>
            <pc:sldMk cId="2250713719" sldId="335"/>
            <ac:spMk id="9" creationId="{C46A3EC4-E809-4DB8-B862-A10174956A9C}"/>
          </ac:spMkLst>
        </pc:spChg>
        <pc:spChg chg="mod">
          <ac:chgData name="zenihiro.juzo.8c@ms.c.kyoto-u.ac.jp" userId="309476bf-e26a-41b5-80a2-787c865c065c" providerId="ADAL" clId="{78976D1D-80BC-495C-9E65-E712C9B542BE}" dt="2023-11-20T04:54:46.739" v="192" actId="1076"/>
          <ac:spMkLst>
            <pc:docMk/>
            <pc:sldMk cId="2250713719" sldId="335"/>
            <ac:spMk id="39" creationId="{3388B9D0-8198-454E-A737-D80F521B91CB}"/>
          </ac:spMkLst>
        </pc:spChg>
        <pc:spChg chg="mod">
          <ac:chgData name="zenihiro.juzo.8c@ms.c.kyoto-u.ac.jp" userId="309476bf-e26a-41b5-80a2-787c865c065c" providerId="ADAL" clId="{78976D1D-80BC-495C-9E65-E712C9B542BE}" dt="2023-11-20T04:55:01.289" v="195" actId="1076"/>
          <ac:spMkLst>
            <pc:docMk/>
            <pc:sldMk cId="2250713719" sldId="335"/>
            <ac:spMk id="41" creationId="{F479AFF4-87CB-4C3D-A600-4F4A9CAB6B48}"/>
          </ac:spMkLst>
        </pc:spChg>
        <pc:spChg chg="add mod ord">
          <ac:chgData name="zenihiro.juzo.8c@ms.c.kyoto-u.ac.jp" userId="309476bf-e26a-41b5-80a2-787c865c065c" providerId="ADAL" clId="{78976D1D-80BC-495C-9E65-E712C9B542BE}" dt="2023-11-20T04:55:23.758" v="202" actId="167"/>
          <ac:spMkLst>
            <pc:docMk/>
            <pc:sldMk cId="2250713719" sldId="335"/>
            <ac:spMk id="42" creationId="{FE37757E-B3DB-47CC-53F2-9D8552A9F7A8}"/>
          </ac:spMkLst>
        </pc:spChg>
        <pc:grpChg chg="mod">
          <ac:chgData name="zenihiro.juzo.8c@ms.c.kyoto-u.ac.jp" userId="309476bf-e26a-41b5-80a2-787c865c065c" providerId="ADAL" clId="{78976D1D-80BC-495C-9E65-E712C9B542BE}" dt="2023-11-20T04:55:29.530" v="203" actId="167"/>
          <ac:grpSpMkLst>
            <pc:docMk/>
            <pc:sldMk cId="2250713719" sldId="335"/>
            <ac:grpSpMk id="10" creationId="{6DA80F1E-AA3F-6345-A7D4-251C2289912F}"/>
          </ac:grpSpMkLst>
        </pc:grpChg>
        <pc:picChg chg="mod">
          <ac:chgData name="zenihiro.juzo.8c@ms.c.kyoto-u.ac.jp" userId="309476bf-e26a-41b5-80a2-787c865c065c" providerId="ADAL" clId="{78976D1D-80BC-495C-9E65-E712C9B542BE}" dt="2023-11-20T04:54:55.166" v="193" actId="14100"/>
          <ac:picMkLst>
            <pc:docMk/>
            <pc:sldMk cId="2250713719" sldId="335"/>
            <ac:picMk id="40" creationId="{DE14D2CA-743D-4CBA-B02E-9D27DEEA292E}"/>
          </ac:picMkLst>
        </pc:picChg>
      </pc:sldChg>
    </pc:docChg>
  </pc:docChgLst>
  <pc:docChgLst>
    <pc:chgData name="ZENIHIRO Juzo" userId="68ba2efafd4041fd" providerId="LiveId" clId="{E278DCE0-9430-48F9-A07C-8D899D79191D}"/>
    <pc:docChg chg="modSld">
      <pc:chgData name="ZENIHIRO Juzo" userId="68ba2efafd4041fd" providerId="LiveId" clId="{E278DCE0-9430-48F9-A07C-8D899D79191D}" dt="2021-05-17T04:48:39.913" v="46" actId="20577"/>
      <pc:docMkLst>
        <pc:docMk/>
      </pc:docMkLst>
      <pc:sldChg chg="modSp mod">
        <pc:chgData name="ZENIHIRO Juzo" userId="68ba2efafd4041fd" providerId="LiveId" clId="{E278DCE0-9430-48F9-A07C-8D899D79191D}" dt="2021-05-17T04:48:39.913" v="46" actId="20577"/>
        <pc:sldMkLst>
          <pc:docMk/>
          <pc:sldMk cId="2812871817" sldId="331"/>
        </pc:sldMkLst>
        <pc:spChg chg="mod">
          <ac:chgData name="ZENIHIRO Juzo" userId="68ba2efafd4041fd" providerId="LiveId" clId="{E278DCE0-9430-48F9-A07C-8D899D79191D}" dt="2021-05-17T04:48:39.913" v="46" actId="20577"/>
          <ac:spMkLst>
            <pc:docMk/>
            <pc:sldMk cId="2812871817" sldId="331"/>
            <ac:spMk id="3" creationId="{00000000-0000-0000-0000-000000000000}"/>
          </ac:spMkLst>
        </pc:spChg>
        <pc:spChg chg="mod">
          <ac:chgData name="ZENIHIRO Juzo" userId="68ba2efafd4041fd" providerId="LiveId" clId="{E278DCE0-9430-48F9-A07C-8D899D79191D}" dt="2021-05-17T04:48:31.861" v="43" actId="14100"/>
          <ac:spMkLst>
            <pc:docMk/>
            <pc:sldMk cId="2812871817" sldId="331"/>
            <ac:spMk id="5" creationId="{00000000-0000-0000-0000-000000000000}"/>
          </ac:spMkLst>
        </pc:spChg>
      </pc:sldChg>
    </pc:docChg>
  </pc:docChgLst>
  <pc:docChgLst>
    <pc:chgData name="ZENIHIRO Juzo" userId="68ba2efafd4041fd" providerId="LiveId" clId="{CCD939D8-0EB1-4334-AD37-1A1D227C7C59}"/>
    <pc:docChg chg="modSld">
      <pc:chgData name="ZENIHIRO Juzo" userId="68ba2efafd4041fd" providerId="LiveId" clId="{CCD939D8-0EB1-4334-AD37-1A1D227C7C59}" dt="2021-01-08T09:23:15.601" v="19" actId="1076"/>
      <pc:docMkLst>
        <pc:docMk/>
      </pc:docMkLst>
      <pc:sldChg chg="modSp mod">
        <pc:chgData name="ZENIHIRO Juzo" userId="68ba2efafd4041fd" providerId="LiveId" clId="{CCD939D8-0EB1-4334-AD37-1A1D227C7C59}" dt="2021-01-08T09:23:15.601" v="19" actId="1076"/>
        <pc:sldMkLst>
          <pc:docMk/>
          <pc:sldMk cId="2265138544" sldId="334"/>
        </pc:sldMkLst>
        <pc:spChg chg="mod">
          <ac:chgData name="ZENIHIRO Juzo" userId="68ba2efafd4041fd" providerId="LiveId" clId="{CCD939D8-0EB1-4334-AD37-1A1D227C7C59}" dt="2021-01-08T09:22:02.049" v="2" actId="1076"/>
          <ac:spMkLst>
            <pc:docMk/>
            <pc:sldMk cId="2265138544" sldId="334"/>
            <ac:spMk id="19" creationId="{00000000-0000-0000-0000-000000000000}"/>
          </ac:spMkLst>
        </pc:spChg>
        <pc:spChg chg="mod">
          <ac:chgData name="ZENIHIRO Juzo" userId="68ba2efafd4041fd" providerId="LiveId" clId="{CCD939D8-0EB1-4334-AD37-1A1D227C7C59}" dt="2021-01-08T09:22:55.872" v="16" actId="1076"/>
          <ac:spMkLst>
            <pc:docMk/>
            <pc:sldMk cId="2265138544" sldId="334"/>
            <ac:spMk id="21" creationId="{00000000-0000-0000-0000-000000000000}"/>
          </ac:spMkLst>
        </pc:spChg>
        <pc:spChg chg="mod">
          <ac:chgData name="ZENIHIRO Juzo" userId="68ba2efafd4041fd" providerId="LiveId" clId="{CCD939D8-0EB1-4334-AD37-1A1D227C7C59}" dt="2021-01-08T09:22:38.520" v="12" actId="1076"/>
          <ac:spMkLst>
            <pc:docMk/>
            <pc:sldMk cId="2265138544" sldId="334"/>
            <ac:spMk id="22" creationId="{00000000-0000-0000-0000-000000000000}"/>
          </ac:spMkLst>
        </pc:spChg>
        <pc:spChg chg="mod">
          <ac:chgData name="ZENIHIRO Juzo" userId="68ba2efafd4041fd" providerId="LiveId" clId="{CCD939D8-0EB1-4334-AD37-1A1D227C7C59}" dt="2021-01-08T09:22:51.738" v="15" actId="1076"/>
          <ac:spMkLst>
            <pc:docMk/>
            <pc:sldMk cId="2265138544" sldId="334"/>
            <ac:spMk id="24" creationId="{00000000-0000-0000-0000-000000000000}"/>
          </ac:spMkLst>
        </pc:spChg>
        <pc:spChg chg="mod">
          <ac:chgData name="ZENIHIRO Juzo" userId="68ba2efafd4041fd" providerId="LiveId" clId="{CCD939D8-0EB1-4334-AD37-1A1D227C7C59}" dt="2021-01-08T09:23:15.601" v="19" actId="1076"/>
          <ac:spMkLst>
            <pc:docMk/>
            <pc:sldMk cId="2265138544" sldId="334"/>
            <ac:spMk id="25" creationId="{7F991AC3-D09D-41B0-ABEF-4ABBEDDA41FE}"/>
          </ac:spMkLst>
        </pc:spChg>
        <pc:picChg chg="mod">
          <ac:chgData name="ZENIHIRO Juzo" userId="68ba2efafd4041fd" providerId="LiveId" clId="{CCD939D8-0EB1-4334-AD37-1A1D227C7C59}" dt="2021-01-08T09:22:34.090" v="11" actId="1076"/>
          <ac:picMkLst>
            <pc:docMk/>
            <pc:sldMk cId="2265138544" sldId="334"/>
            <ac:picMk id="3" creationId="{00000000-0000-0000-0000-000000000000}"/>
          </ac:picMkLst>
        </pc:picChg>
        <pc:picChg chg="mod">
          <ac:chgData name="ZENIHIRO Juzo" userId="68ba2efafd4041fd" providerId="LiveId" clId="{CCD939D8-0EB1-4334-AD37-1A1D227C7C59}" dt="2021-01-08T09:23:01.650" v="17" actId="14100"/>
          <ac:picMkLst>
            <pc:docMk/>
            <pc:sldMk cId="2265138544" sldId="334"/>
            <ac:picMk id="8" creationId="{20620E26-4C10-4C47-B58D-6CE92A5164EE}"/>
          </ac:picMkLst>
        </pc:picChg>
        <pc:picChg chg="mod">
          <ac:chgData name="ZENIHIRO Juzo" userId="68ba2efafd4041fd" providerId="LiveId" clId="{CCD939D8-0EB1-4334-AD37-1A1D227C7C59}" dt="2021-01-08T09:22:13.498" v="5" actId="1076"/>
          <ac:picMkLst>
            <pc:docMk/>
            <pc:sldMk cId="2265138544" sldId="334"/>
            <ac:picMk id="12" creationId="{00000000-0000-0000-0000-000000000000}"/>
          </ac:picMkLst>
        </pc:picChg>
        <pc:picChg chg="mod">
          <ac:chgData name="ZENIHIRO Juzo" userId="68ba2efafd4041fd" providerId="LiveId" clId="{CCD939D8-0EB1-4334-AD37-1A1D227C7C59}" dt="2021-01-08T09:22:05.753" v="3" actId="1076"/>
          <ac:picMkLst>
            <pc:docMk/>
            <pc:sldMk cId="2265138544" sldId="334"/>
            <ac:picMk id="14" creationId="{00000000-0000-0000-0000-000000000000}"/>
          </ac:picMkLst>
        </pc:picChg>
        <pc:picChg chg="mod">
          <ac:chgData name="ZENIHIRO Juzo" userId="68ba2efafd4041fd" providerId="LiveId" clId="{CCD939D8-0EB1-4334-AD37-1A1D227C7C59}" dt="2021-01-08T09:21:56.113" v="1" actId="1076"/>
          <ac:picMkLst>
            <pc:docMk/>
            <pc:sldMk cId="2265138544" sldId="334"/>
            <ac:picMk id="16" creationId="{00000000-0000-0000-0000-000000000000}"/>
          </ac:picMkLst>
        </pc:picChg>
        <pc:picChg chg="mod">
          <ac:chgData name="ZENIHIRO Juzo" userId="68ba2efafd4041fd" providerId="LiveId" clId="{CCD939D8-0EB1-4334-AD37-1A1D227C7C59}" dt="2021-01-08T09:23:04.777" v="18" actId="1076"/>
          <ac:picMkLst>
            <pc:docMk/>
            <pc:sldMk cId="2265138544" sldId="334"/>
            <ac:picMk id="23" creationId="{00000000-0000-0000-0000-000000000000}"/>
          </ac:picMkLst>
        </pc:picChg>
      </pc:sldChg>
    </pc:docChg>
  </pc:docChgLst>
  <pc:docChgLst>
    <pc:chgData name="ZENIHIRO Juzo" userId="68ba2efafd4041fd" providerId="LiveId" clId="{CFEF519B-398C-4748-815C-493805E5A512}"/>
    <pc:docChg chg="undo custSel addSld delSld modSld">
      <pc:chgData name="ZENIHIRO Juzo" userId="68ba2efafd4041fd" providerId="LiveId" clId="{CFEF519B-398C-4748-815C-493805E5A512}" dt="2020-11-19T17:12:40.350" v="2324" actId="20577"/>
      <pc:docMkLst>
        <pc:docMk/>
      </pc:docMkLst>
      <pc:sldChg chg="modSp mod">
        <pc:chgData name="ZENIHIRO Juzo" userId="68ba2efafd4041fd" providerId="LiveId" clId="{CFEF519B-398C-4748-815C-493805E5A512}" dt="2020-11-19T16:48:35.006" v="1999" actId="20577"/>
        <pc:sldMkLst>
          <pc:docMk/>
          <pc:sldMk cId="0" sldId="256"/>
        </pc:sldMkLst>
        <pc:spChg chg="mod">
          <ac:chgData name="ZENIHIRO Juzo" userId="68ba2efafd4041fd" providerId="LiveId" clId="{CFEF519B-398C-4748-815C-493805E5A512}" dt="2020-11-19T15:37:14.088" v="138"/>
          <ac:spMkLst>
            <pc:docMk/>
            <pc:sldMk cId="0" sldId="256"/>
            <ac:spMk id="6" creationId="{00000000-0000-0000-0000-000000000000}"/>
          </ac:spMkLst>
        </pc:spChg>
        <pc:spChg chg="mod">
          <ac:chgData name="ZENIHIRO Juzo" userId="68ba2efafd4041fd" providerId="LiveId" clId="{CFEF519B-398C-4748-815C-493805E5A512}" dt="2020-11-19T15:37:17.664" v="139" actId="1076"/>
          <ac:spMkLst>
            <pc:docMk/>
            <pc:sldMk cId="0" sldId="256"/>
            <ac:spMk id="16" creationId="{00000000-0000-0000-0000-000000000000}"/>
          </ac:spMkLst>
        </pc:spChg>
        <pc:spChg chg="mod">
          <ac:chgData name="ZENIHIRO Juzo" userId="68ba2efafd4041fd" providerId="LiveId" clId="{CFEF519B-398C-4748-815C-493805E5A512}" dt="2020-11-19T16:48:35.006" v="1999" actId="20577"/>
          <ac:spMkLst>
            <pc:docMk/>
            <pc:sldMk cId="0" sldId="256"/>
            <ac:spMk id="2051" creationId="{00000000-0000-0000-0000-000000000000}"/>
          </ac:spMkLst>
        </pc:spChg>
      </pc:sldChg>
      <pc:sldChg chg="addSp delSp modSp mod addAnim delAnim modAnim">
        <pc:chgData name="ZENIHIRO Juzo" userId="68ba2efafd4041fd" providerId="LiveId" clId="{CFEF519B-398C-4748-815C-493805E5A512}" dt="2020-11-19T16:22:03.784" v="1105" actId="1076"/>
        <pc:sldMkLst>
          <pc:docMk/>
          <pc:sldMk cId="0" sldId="292"/>
        </pc:sldMkLst>
        <pc:spChg chg="mod ord">
          <ac:chgData name="ZENIHIRO Juzo" userId="68ba2efafd4041fd" providerId="LiveId" clId="{CFEF519B-398C-4748-815C-493805E5A512}" dt="2020-11-19T16:22:03.784" v="1105" actId="1076"/>
          <ac:spMkLst>
            <pc:docMk/>
            <pc:sldMk cId="0" sldId="292"/>
            <ac:spMk id="12" creationId="{00000000-0000-0000-0000-000000000000}"/>
          </ac:spMkLst>
        </pc:spChg>
        <pc:spChg chg="add mod ord">
          <ac:chgData name="ZENIHIRO Juzo" userId="68ba2efafd4041fd" providerId="LiveId" clId="{CFEF519B-398C-4748-815C-493805E5A512}" dt="2020-11-19T16:14:26.850" v="1060" actId="1076"/>
          <ac:spMkLst>
            <pc:docMk/>
            <pc:sldMk cId="0" sldId="292"/>
            <ac:spMk id="13" creationId="{0937D45D-7D36-4091-A533-722A7C8860C0}"/>
          </ac:spMkLst>
        </pc:spChg>
        <pc:spChg chg="mod topLvl">
          <ac:chgData name="ZENIHIRO Juzo" userId="68ba2efafd4041fd" providerId="LiveId" clId="{CFEF519B-398C-4748-815C-493805E5A512}" dt="2020-11-19T16:16:27.368" v="1071" actId="164"/>
          <ac:spMkLst>
            <pc:docMk/>
            <pc:sldMk cId="0" sldId="292"/>
            <ac:spMk id="19" creationId="{00000000-0000-0000-0000-000000000000}"/>
          </ac:spMkLst>
        </pc:spChg>
        <pc:spChg chg="mod topLvl">
          <ac:chgData name="ZENIHIRO Juzo" userId="68ba2efafd4041fd" providerId="LiveId" clId="{CFEF519B-398C-4748-815C-493805E5A512}" dt="2020-11-19T16:16:27.368" v="1071" actId="164"/>
          <ac:spMkLst>
            <pc:docMk/>
            <pc:sldMk cId="0" sldId="292"/>
            <ac:spMk id="21" creationId="{00000000-0000-0000-0000-000000000000}"/>
          </ac:spMkLst>
        </pc:spChg>
        <pc:spChg chg="mod">
          <ac:chgData name="ZENIHIRO Juzo" userId="68ba2efafd4041fd" providerId="LiveId" clId="{CFEF519B-398C-4748-815C-493805E5A512}" dt="2020-11-19T16:06:12.462" v="804"/>
          <ac:spMkLst>
            <pc:docMk/>
            <pc:sldMk cId="0" sldId="292"/>
            <ac:spMk id="22" creationId="{9910BEF2-57AF-4F53-9C5D-3516A8D417D4}"/>
          </ac:spMkLst>
        </pc:spChg>
        <pc:spChg chg="mod">
          <ac:chgData name="ZENIHIRO Juzo" userId="68ba2efafd4041fd" providerId="LiveId" clId="{CFEF519B-398C-4748-815C-493805E5A512}" dt="2020-11-19T16:17:43.834" v="1080" actId="1076"/>
          <ac:spMkLst>
            <pc:docMk/>
            <pc:sldMk cId="0" sldId="292"/>
            <ac:spMk id="23" creationId="{00000000-0000-0000-0000-000000000000}"/>
          </ac:spMkLst>
        </pc:spChg>
        <pc:spChg chg="mod">
          <ac:chgData name="ZENIHIRO Juzo" userId="68ba2efafd4041fd" providerId="LiveId" clId="{CFEF519B-398C-4748-815C-493805E5A512}" dt="2020-11-19T15:49:58.844" v="511" actId="20577"/>
          <ac:spMkLst>
            <pc:docMk/>
            <pc:sldMk cId="0" sldId="292"/>
            <ac:spMk id="86018" creationId="{00000000-0000-0000-0000-000000000000}"/>
          </ac:spMkLst>
        </pc:spChg>
        <pc:grpChg chg="add del">
          <ac:chgData name="ZENIHIRO Juzo" userId="68ba2efafd4041fd" providerId="LiveId" clId="{CFEF519B-398C-4748-815C-493805E5A512}" dt="2020-11-19T16:08:23.190" v="973" actId="165"/>
          <ac:grpSpMkLst>
            <pc:docMk/>
            <pc:sldMk cId="0" sldId="292"/>
            <ac:grpSpMk id="2" creationId="{64F970D2-EA94-F740-874F-82EA1546825C}"/>
          </ac:grpSpMkLst>
        </pc:grpChg>
        <pc:grpChg chg="mod">
          <ac:chgData name="ZENIHIRO Juzo" userId="68ba2efafd4041fd" providerId="LiveId" clId="{CFEF519B-398C-4748-815C-493805E5A512}" dt="2020-11-19T16:17:38.864" v="1079" actId="1076"/>
          <ac:grpSpMkLst>
            <pc:docMk/>
            <pc:sldMk cId="0" sldId="292"/>
            <ac:grpSpMk id="5" creationId="{00000000-0000-0000-0000-000000000000}"/>
          </ac:grpSpMkLst>
        </pc:grpChg>
        <pc:grpChg chg="add mod">
          <ac:chgData name="ZENIHIRO Juzo" userId="68ba2efafd4041fd" providerId="LiveId" clId="{CFEF519B-398C-4748-815C-493805E5A512}" dt="2020-11-19T16:14:04.523" v="1049" actId="255"/>
          <ac:grpSpMkLst>
            <pc:docMk/>
            <pc:sldMk cId="0" sldId="292"/>
            <ac:grpSpMk id="9" creationId="{903A044D-F489-4609-84BB-BEB38132C58F}"/>
          </ac:grpSpMkLst>
        </pc:grpChg>
        <pc:grpChg chg="add mod">
          <ac:chgData name="ZENIHIRO Juzo" userId="68ba2efafd4041fd" providerId="LiveId" clId="{CFEF519B-398C-4748-815C-493805E5A512}" dt="2020-11-19T16:17:48.210" v="1081" actId="1076"/>
          <ac:grpSpMkLst>
            <pc:docMk/>
            <pc:sldMk cId="0" sldId="292"/>
            <ac:grpSpMk id="10" creationId="{55E3A43A-45C0-4AC7-AF9D-3BD54CA24E58}"/>
          </ac:grpSpMkLst>
        </pc:grpChg>
        <pc:grpChg chg="add mod">
          <ac:chgData name="ZENIHIRO Juzo" userId="68ba2efafd4041fd" providerId="LiveId" clId="{CFEF519B-398C-4748-815C-493805E5A512}" dt="2020-11-19T16:17:51.679" v="1082" actId="1076"/>
          <ac:grpSpMkLst>
            <pc:docMk/>
            <pc:sldMk cId="0" sldId="292"/>
            <ac:grpSpMk id="16" creationId="{ECD3C255-47A5-4C7E-B7F7-2AB16F073974}"/>
          </ac:grpSpMkLst>
        </pc:grpChg>
        <pc:picChg chg="add del mod ord">
          <ac:chgData name="ZENIHIRO Juzo" userId="68ba2efafd4041fd" providerId="LiveId" clId="{CFEF519B-398C-4748-815C-493805E5A512}" dt="2020-11-19T16:06:17.053" v="806" actId="21"/>
          <ac:picMkLst>
            <pc:docMk/>
            <pc:sldMk cId="0" sldId="292"/>
            <ac:picMk id="4" creationId="{C268104F-5A48-445E-B4CA-89EC60957F8A}"/>
          </ac:picMkLst>
        </pc:picChg>
        <pc:picChg chg="add mod ord">
          <ac:chgData name="ZENIHIRO Juzo" userId="68ba2efafd4041fd" providerId="LiveId" clId="{CFEF519B-398C-4748-815C-493805E5A512}" dt="2020-11-19T16:14:04.523" v="1049" actId="255"/>
          <ac:picMkLst>
            <pc:docMk/>
            <pc:sldMk cId="0" sldId="292"/>
            <ac:picMk id="7" creationId="{BB1F8177-0E9C-4A43-8B73-6898A9BD156A}"/>
          </ac:picMkLst>
        </pc:picChg>
        <pc:picChg chg="add mod">
          <ac:chgData name="ZENIHIRO Juzo" userId="68ba2efafd4041fd" providerId="LiveId" clId="{CFEF519B-398C-4748-815C-493805E5A512}" dt="2020-11-19T16:14:04.523" v="1049" actId="255"/>
          <ac:picMkLst>
            <pc:docMk/>
            <pc:sldMk cId="0" sldId="292"/>
            <ac:picMk id="8" creationId="{E438436E-EB56-434A-BE28-2BE97F8B5DAA}"/>
          </ac:picMkLst>
        </pc:picChg>
        <pc:picChg chg="del mod topLvl">
          <ac:chgData name="ZENIHIRO Juzo" userId="68ba2efafd4041fd" providerId="LiveId" clId="{CFEF519B-398C-4748-815C-493805E5A512}" dt="2020-11-19T16:08:26.600" v="975" actId="478"/>
          <ac:picMkLst>
            <pc:docMk/>
            <pc:sldMk cId="0" sldId="292"/>
            <ac:picMk id="15" creationId="{096B0D6C-2E93-314E-99BD-054A738CF12C}"/>
          </ac:picMkLst>
        </pc:picChg>
        <pc:picChg chg="mod">
          <ac:chgData name="ZENIHIRO Juzo" userId="68ba2efafd4041fd" providerId="LiveId" clId="{CFEF519B-398C-4748-815C-493805E5A512}" dt="2020-11-19T16:06:12.462" v="804"/>
          <ac:picMkLst>
            <pc:docMk/>
            <pc:sldMk cId="0" sldId="292"/>
            <ac:picMk id="17" creationId="{6A380990-4997-4710-BD70-D4A9C0677C17}"/>
          </ac:picMkLst>
        </pc:picChg>
      </pc:sldChg>
      <pc:sldChg chg="modSp mod">
        <pc:chgData name="ZENIHIRO Juzo" userId="68ba2efafd4041fd" providerId="LiveId" clId="{CFEF519B-398C-4748-815C-493805E5A512}" dt="2020-11-19T16:22:25.927" v="1106" actId="113"/>
        <pc:sldMkLst>
          <pc:docMk/>
          <pc:sldMk cId="186353889" sldId="330"/>
        </pc:sldMkLst>
        <pc:spChg chg="mod">
          <ac:chgData name="ZENIHIRO Juzo" userId="68ba2efafd4041fd" providerId="LiveId" clId="{CFEF519B-398C-4748-815C-493805E5A512}" dt="2020-11-19T16:22:25.927" v="1106" actId="113"/>
          <ac:spMkLst>
            <pc:docMk/>
            <pc:sldMk cId="186353889" sldId="330"/>
            <ac:spMk id="3" creationId="{00000000-0000-0000-0000-000000000000}"/>
          </ac:spMkLst>
        </pc:spChg>
      </pc:sldChg>
      <pc:sldChg chg="addSp modSp mod">
        <pc:chgData name="ZENIHIRO Juzo" userId="68ba2efafd4041fd" providerId="LiveId" clId="{CFEF519B-398C-4748-815C-493805E5A512}" dt="2020-11-19T17:12:40.350" v="2324" actId="20577"/>
        <pc:sldMkLst>
          <pc:docMk/>
          <pc:sldMk cId="2812871817" sldId="331"/>
        </pc:sldMkLst>
        <pc:spChg chg="mod">
          <ac:chgData name="ZENIHIRO Juzo" userId="68ba2efafd4041fd" providerId="LiveId" clId="{CFEF519B-398C-4748-815C-493805E5A512}" dt="2020-11-19T17:12:40.350" v="2324" actId="20577"/>
          <ac:spMkLst>
            <pc:docMk/>
            <pc:sldMk cId="2812871817" sldId="331"/>
            <ac:spMk id="3" creationId="{00000000-0000-0000-0000-000000000000}"/>
          </ac:spMkLst>
        </pc:spChg>
        <pc:spChg chg="mod">
          <ac:chgData name="ZENIHIRO Juzo" userId="68ba2efafd4041fd" providerId="LiveId" clId="{CFEF519B-398C-4748-815C-493805E5A512}" dt="2020-11-19T17:03:13.784" v="2316" actId="14100"/>
          <ac:spMkLst>
            <pc:docMk/>
            <pc:sldMk cId="2812871817" sldId="331"/>
            <ac:spMk id="5" creationId="{00000000-0000-0000-0000-000000000000}"/>
          </ac:spMkLst>
        </pc:spChg>
        <pc:spChg chg="mod">
          <ac:chgData name="ZENIHIRO Juzo" userId="68ba2efafd4041fd" providerId="LiveId" clId="{CFEF519B-398C-4748-815C-493805E5A512}" dt="2020-11-19T17:00:02.977" v="2060" actId="1076"/>
          <ac:spMkLst>
            <pc:docMk/>
            <pc:sldMk cId="2812871817" sldId="331"/>
            <ac:spMk id="6" creationId="{00000000-0000-0000-0000-000000000000}"/>
          </ac:spMkLst>
        </pc:spChg>
        <pc:spChg chg="mod">
          <ac:chgData name="ZENIHIRO Juzo" userId="68ba2efafd4041fd" providerId="LiveId" clId="{CFEF519B-398C-4748-815C-493805E5A512}" dt="2020-11-19T16:59:53.625" v="2058" actId="14100"/>
          <ac:spMkLst>
            <pc:docMk/>
            <pc:sldMk cId="2812871817" sldId="331"/>
            <ac:spMk id="7" creationId="{00000000-0000-0000-0000-000000000000}"/>
          </ac:spMkLst>
        </pc:spChg>
        <pc:spChg chg="mod">
          <ac:chgData name="ZENIHIRO Juzo" userId="68ba2efafd4041fd" providerId="LiveId" clId="{CFEF519B-398C-4748-815C-493805E5A512}" dt="2020-11-19T16:59:25.394" v="2051" actId="1076"/>
          <ac:spMkLst>
            <pc:docMk/>
            <pc:sldMk cId="2812871817" sldId="331"/>
            <ac:spMk id="8" creationId="{00000000-0000-0000-0000-000000000000}"/>
          </ac:spMkLst>
        </pc:spChg>
        <pc:spChg chg="mod">
          <ac:chgData name="ZENIHIRO Juzo" userId="68ba2efafd4041fd" providerId="LiveId" clId="{CFEF519B-398C-4748-815C-493805E5A512}" dt="2020-11-19T16:59:50.264" v="2057" actId="14100"/>
          <ac:spMkLst>
            <pc:docMk/>
            <pc:sldMk cId="2812871817" sldId="331"/>
            <ac:spMk id="9" creationId="{00000000-0000-0000-0000-000000000000}"/>
          </ac:spMkLst>
        </pc:spChg>
        <pc:spChg chg="add mod">
          <ac:chgData name="ZENIHIRO Juzo" userId="68ba2efafd4041fd" providerId="LiveId" clId="{CFEF519B-398C-4748-815C-493805E5A512}" dt="2020-11-19T17:03:10.240" v="2314" actId="14100"/>
          <ac:spMkLst>
            <pc:docMk/>
            <pc:sldMk cId="2812871817" sldId="331"/>
            <ac:spMk id="10" creationId="{641ACAF9-2098-4774-962D-65AF77AE834D}"/>
          </ac:spMkLst>
        </pc:spChg>
      </pc:sldChg>
      <pc:sldChg chg="modSp mod">
        <pc:chgData name="ZENIHIRO Juzo" userId="68ba2efafd4041fd" providerId="LiveId" clId="{CFEF519B-398C-4748-815C-493805E5A512}" dt="2020-11-19T16:52:44.124" v="2008" actId="1037"/>
        <pc:sldMkLst>
          <pc:docMk/>
          <pc:sldMk cId="768441111" sldId="332"/>
        </pc:sldMkLst>
        <pc:spChg chg="mod">
          <ac:chgData name="ZENIHIRO Juzo" userId="68ba2efafd4041fd" providerId="LiveId" clId="{CFEF519B-398C-4748-815C-493805E5A512}" dt="2020-11-19T16:52:44.124" v="2008" actId="1037"/>
          <ac:spMkLst>
            <pc:docMk/>
            <pc:sldMk cId="768441111" sldId="332"/>
            <ac:spMk id="17" creationId="{00000000-0000-0000-0000-000000000000}"/>
          </ac:spMkLst>
        </pc:spChg>
      </pc:sldChg>
      <pc:sldChg chg="addSp delSp modSp mod">
        <pc:chgData name="ZENIHIRO Juzo" userId="68ba2efafd4041fd" providerId="LiveId" clId="{CFEF519B-398C-4748-815C-493805E5A512}" dt="2020-11-19T16:18:45.490" v="1104" actId="1076"/>
        <pc:sldMkLst>
          <pc:docMk/>
          <pc:sldMk cId="2265138544" sldId="334"/>
        </pc:sldMkLst>
        <pc:spChg chg="mod">
          <ac:chgData name="ZENIHIRO Juzo" userId="68ba2efafd4041fd" providerId="LiveId" clId="{CFEF519B-398C-4748-815C-493805E5A512}" dt="2020-11-19T16:18:27.550" v="1103"/>
          <ac:spMkLst>
            <pc:docMk/>
            <pc:sldMk cId="2265138544" sldId="334"/>
            <ac:spMk id="15" creationId="{00000000-0000-0000-0000-000000000000}"/>
          </ac:spMkLst>
        </pc:spChg>
        <pc:spChg chg="mod ord">
          <ac:chgData name="ZENIHIRO Juzo" userId="68ba2efafd4041fd" providerId="LiveId" clId="{CFEF519B-398C-4748-815C-493805E5A512}" dt="2020-11-19T16:06:07.701" v="802" actId="164"/>
          <ac:spMkLst>
            <pc:docMk/>
            <pc:sldMk cId="2265138544" sldId="334"/>
            <ac:spMk id="17" creationId="{00000000-0000-0000-0000-000000000000}"/>
          </ac:spMkLst>
        </pc:spChg>
        <pc:spChg chg="mod">
          <ac:chgData name="ZENIHIRO Juzo" userId="68ba2efafd4041fd" providerId="LiveId" clId="{CFEF519B-398C-4748-815C-493805E5A512}" dt="2020-11-19T16:18:45.490" v="1104" actId="1076"/>
          <ac:spMkLst>
            <pc:docMk/>
            <pc:sldMk cId="2265138544" sldId="334"/>
            <ac:spMk id="19" creationId="{00000000-0000-0000-0000-000000000000}"/>
          </ac:spMkLst>
        </pc:spChg>
        <pc:spChg chg="mod">
          <ac:chgData name="ZENIHIRO Juzo" userId="68ba2efafd4041fd" providerId="LiveId" clId="{CFEF519B-398C-4748-815C-493805E5A512}" dt="2020-11-19T16:07:00.541" v="860" actId="1076"/>
          <ac:spMkLst>
            <pc:docMk/>
            <pc:sldMk cId="2265138544" sldId="334"/>
            <ac:spMk id="20" creationId="{00000000-0000-0000-0000-000000000000}"/>
          </ac:spMkLst>
        </pc:spChg>
        <pc:spChg chg="mod">
          <ac:chgData name="ZENIHIRO Juzo" userId="68ba2efafd4041fd" providerId="LiveId" clId="{CFEF519B-398C-4748-815C-493805E5A512}" dt="2020-11-19T16:18:45.490" v="1104" actId="1076"/>
          <ac:spMkLst>
            <pc:docMk/>
            <pc:sldMk cId="2265138544" sldId="334"/>
            <ac:spMk id="21" creationId="{00000000-0000-0000-0000-000000000000}"/>
          </ac:spMkLst>
        </pc:spChg>
        <pc:spChg chg="mod">
          <ac:chgData name="ZENIHIRO Juzo" userId="68ba2efafd4041fd" providerId="LiveId" clId="{CFEF519B-398C-4748-815C-493805E5A512}" dt="2020-11-19T16:18:45.490" v="1104" actId="1076"/>
          <ac:spMkLst>
            <pc:docMk/>
            <pc:sldMk cId="2265138544" sldId="334"/>
            <ac:spMk id="22" creationId="{00000000-0000-0000-0000-000000000000}"/>
          </ac:spMkLst>
        </pc:spChg>
        <pc:spChg chg="mod">
          <ac:chgData name="ZENIHIRO Juzo" userId="68ba2efafd4041fd" providerId="LiveId" clId="{CFEF519B-398C-4748-815C-493805E5A512}" dt="2020-11-19T16:18:45.490" v="1104" actId="1076"/>
          <ac:spMkLst>
            <pc:docMk/>
            <pc:sldMk cId="2265138544" sldId="334"/>
            <ac:spMk id="24" creationId="{00000000-0000-0000-0000-000000000000}"/>
          </ac:spMkLst>
        </pc:spChg>
        <pc:spChg chg="add mod">
          <ac:chgData name="ZENIHIRO Juzo" userId="68ba2efafd4041fd" providerId="LiveId" clId="{CFEF519B-398C-4748-815C-493805E5A512}" dt="2020-11-19T16:18:45.490" v="1104" actId="1076"/>
          <ac:spMkLst>
            <pc:docMk/>
            <pc:sldMk cId="2265138544" sldId="334"/>
            <ac:spMk id="25" creationId="{7F991AC3-D09D-41B0-ABEF-4ABBEDDA41FE}"/>
          </ac:spMkLst>
        </pc:spChg>
        <pc:spChg chg="add mod">
          <ac:chgData name="ZENIHIRO Juzo" userId="68ba2efafd4041fd" providerId="LiveId" clId="{CFEF519B-398C-4748-815C-493805E5A512}" dt="2020-11-19T16:18:45.490" v="1104" actId="1076"/>
          <ac:spMkLst>
            <pc:docMk/>
            <pc:sldMk cId="2265138544" sldId="334"/>
            <ac:spMk id="26" creationId="{98DC77E0-7EBC-4FB1-A5A8-FE66469377A7}"/>
          </ac:spMkLst>
        </pc:spChg>
        <pc:spChg chg="add del mod">
          <ac:chgData name="ZENIHIRO Juzo" userId="68ba2efafd4041fd" providerId="LiveId" clId="{CFEF519B-398C-4748-815C-493805E5A512}" dt="2020-11-19T15:50:56.316" v="513" actId="21"/>
          <ac:spMkLst>
            <pc:docMk/>
            <pc:sldMk cId="2265138544" sldId="334"/>
            <ac:spMk id="27" creationId="{038A3FD4-0BAB-4324-B62B-CBD5C88D814D}"/>
          </ac:spMkLst>
        </pc:spChg>
        <pc:spChg chg="add mod">
          <ac:chgData name="ZENIHIRO Juzo" userId="68ba2efafd4041fd" providerId="LiveId" clId="{CFEF519B-398C-4748-815C-493805E5A512}" dt="2020-11-19T16:07:23.463" v="868"/>
          <ac:spMkLst>
            <pc:docMk/>
            <pc:sldMk cId="2265138544" sldId="334"/>
            <ac:spMk id="29" creationId="{1F82753D-2295-43C8-AD24-8C309150D02E}"/>
          </ac:spMkLst>
        </pc:spChg>
        <pc:grpChg chg="add del mod">
          <ac:chgData name="ZENIHIRO Juzo" userId="68ba2efafd4041fd" providerId="LiveId" clId="{CFEF519B-398C-4748-815C-493805E5A512}" dt="2020-11-19T16:06:19.585" v="807" actId="478"/>
          <ac:grpSpMkLst>
            <pc:docMk/>
            <pc:sldMk cId="2265138544" sldId="334"/>
            <ac:grpSpMk id="9" creationId="{99D4E0B9-D8B8-4366-8C63-62526C74F477}"/>
          </ac:grpSpMkLst>
        </pc:grpChg>
        <pc:picChg chg="mod">
          <ac:chgData name="ZENIHIRO Juzo" userId="68ba2efafd4041fd" providerId="LiveId" clId="{CFEF519B-398C-4748-815C-493805E5A512}" dt="2020-11-19T16:18:45.490" v="1104" actId="1076"/>
          <ac:picMkLst>
            <pc:docMk/>
            <pc:sldMk cId="2265138544" sldId="334"/>
            <ac:picMk id="3" creationId="{00000000-0000-0000-0000-000000000000}"/>
          </ac:picMkLst>
        </pc:picChg>
        <pc:picChg chg="del">
          <ac:chgData name="ZENIHIRO Juzo" userId="68ba2efafd4041fd" providerId="LiveId" clId="{CFEF519B-398C-4748-815C-493805E5A512}" dt="2020-11-19T15:41:23.390" v="160" actId="478"/>
          <ac:picMkLst>
            <pc:docMk/>
            <pc:sldMk cId="2265138544" sldId="334"/>
            <ac:picMk id="5" creationId="{B3C07B62-239B-B940-9EE1-59E8B37A3EA6}"/>
          </ac:picMkLst>
        </pc:picChg>
        <pc:picChg chg="add mod">
          <ac:chgData name="ZENIHIRO Juzo" userId="68ba2efafd4041fd" providerId="LiveId" clId="{CFEF519B-398C-4748-815C-493805E5A512}" dt="2020-11-19T16:06:07.701" v="802" actId="164"/>
          <ac:picMkLst>
            <pc:docMk/>
            <pc:sldMk cId="2265138544" sldId="334"/>
            <ac:picMk id="6" creationId="{9E2834E3-EF55-4D6C-909F-D1FCC8BCB680}"/>
          </ac:picMkLst>
        </pc:picChg>
        <pc:picChg chg="add mod">
          <ac:chgData name="ZENIHIRO Juzo" userId="68ba2efafd4041fd" providerId="LiveId" clId="{CFEF519B-398C-4748-815C-493805E5A512}" dt="2020-11-19T16:18:45.490" v="1104" actId="1076"/>
          <ac:picMkLst>
            <pc:docMk/>
            <pc:sldMk cId="2265138544" sldId="334"/>
            <ac:picMk id="8" creationId="{20620E26-4C10-4C47-B58D-6CE92A5164EE}"/>
          </ac:picMkLst>
        </pc:picChg>
        <pc:picChg chg="mod">
          <ac:chgData name="ZENIHIRO Juzo" userId="68ba2efafd4041fd" providerId="LiveId" clId="{CFEF519B-398C-4748-815C-493805E5A512}" dt="2020-11-19T16:18:45.490" v="1104" actId="1076"/>
          <ac:picMkLst>
            <pc:docMk/>
            <pc:sldMk cId="2265138544" sldId="334"/>
            <ac:picMk id="12" creationId="{00000000-0000-0000-0000-000000000000}"/>
          </ac:picMkLst>
        </pc:picChg>
        <pc:picChg chg="mod">
          <ac:chgData name="ZENIHIRO Juzo" userId="68ba2efafd4041fd" providerId="LiveId" clId="{CFEF519B-398C-4748-815C-493805E5A512}" dt="2020-11-19T16:18:45.490" v="1104" actId="1076"/>
          <ac:picMkLst>
            <pc:docMk/>
            <pc:sldMk cId="2265138544" sldId="334"/>
            <ac:picMk id="14" creationId="{00000000-0000-0000-0000-000000000000}"/>
          </ac:picMkLst>
        </pc:picChg>
        <pc:picChg chg="mod">
          <ac:chgData name="ZENIHIRO Juzo" userId="68ba2efafd4041fd" providerId="LiveId" clId="{CFEF519B-398C-4748-815C-493805E5A512}" dt="2020-11-19T16:18:45.490" v="1104" actId="1076"/>
          <ac:picMkLst>
            <pc:docMk/>
            <pc:sldMk cId="2265138544" sldId="334"/>
            <ac:picMk id="16" creationId="{00000000-0000-0000-0000-000000000000}"/>
          </ac:picMkLst>
        </pc:picChg>
        <pc:picChg chg="mod">
          <ac:chgData name="ZENIHIRO Juzo" userId="68ba2efafd4041fd" providerId="LiveId" clId="{CFEF519B-398C-4748-815C-493805E5A512}" dt="2020-11-19T16:18:45.490" v="1104" actId="1076"/>
          <ac:picMkLst>
            <pc:docMk/>
            <pc:sldMk cId="2265138544" sldId="334"/>
            <ac:picMk id="23" creationId="{00000000-0000-0000-0000-000000000000}"/>
          </ac:picMkLst>
        </pc:picChg>
        <pc:picChg chg="add mod">
          <ac:chgData name="ZENIHIRO Juzo" userId="68ba2efafd4041fd" providerId="LiveId" clId="{CFEF519B-398C-4748-815C-493805E5A512}" dt="2020-11-19T16:07:05.398" v="863" actId="1076"/>
          <ac:picMkLst>
            <pc:docMk/>
            <pc:sldMk cId="2265138544" sldId="334"/>
            <ac:picMk id="28" creationId="{9408E398-1019-4EA7-891C-4FF94B966B68}"/>
          </ac:picMkLst>
        </pc:picChg>
      </pc:sldChg>
      <pc:sldChg chg="addSp modSp mod">
        <pc:chgData name="ZENIHIRO Juzo" userId="68ba2efafd4041fd" providerId="LiveId" clId="{CFEF519B-398C-4748-815C-493805E5A512}" dt="2020-11-19T16:53:18.827" v="2009" actId="1076"/>
        <pc:sldMkLst>
          <pc:docMk/>
          <pc:sldMk cId="2250713719" sldId="335"/>
        </pc:sldMkLst>
        <pc:spChg chg="mod">
          <ac:chgData name="ZENIHIRO Juzo" userId="68ba2efafd4041fd" providerId="LiveId" clId="{CFEF519B-398C-4748-815C-493805E5A512}" dt="2020-11-19T15:38:08.415" v="144"/>
          <ac:spMkLst>
            <pc:docMk/>
            <pc:sldMk cId="2250713719" sldId="335"/>
            <ac:spMk id="2" creationId="{D1936B86-2177-8948-9846-8B2C570DD2A8}"/>
          </ac:spMkLst>
        </pc:spChg>
        <pc:spChg chg="mod">
          <ac:chgData name="ZENIHIRO Juzo" userId="68ba2efafd4041fd" providerId="LiveId" clId="{CFEF519B-398C-4748-815C-493805E5A512}" dt="2020-11-19T16:53:18.827" v="2009" actId="1076"/>
          <ac:spMkLst>
            <pc:docMk/>
            <pc:sldMk cId="2250713719" sldId="335"/>
            <ac:spMk id="7" creationId="{ABB0B4BC-6AB2-5245-9CD8-CEAE76037058}"/>
          </ac:spMkLst>
        </pc:spChg>
        <pc:spChg chg="mod">
          <ac:chgData name="ZENIHIRO Juzo" userId="68ba2efafd4041fd" providerId="LiveId" clId="{CFEF519B-398C-4748-815C-493805E5A512}" dt="2020-11-19T16:46:41.645" v="1911" actId="1076"/>
          <ac:spMkLst>
            <pc:docMk/>
            <pc:sldMk cId="2250713719" sldId="335"/>
            <ac:spMk id="8" creationId="{05A5BCD7-2CED-8848-8CE2-262894ADBD31}"/>
          </ac:spMkLst>
        </pc:spChg>
        <pc:spChg chg="add mod">
          <ac:chgData name="ZENIHIRO Juzo" userId="68ba2efafd4041fd" providerId="LiveId" clId="{CFEF519B-398C-4748-815C-493805E5A512}" dt="2020-11-19T16:46:21.863" v="1905" actId="1076"/>
          <ac:spMkLst>
            <pc:docMk/>
            <pc:sldMk cId="2250713719" sldId="335"/>
            <ac:spMk id="9" creationId="{C46A3EC4-E809-4DB8-B862-A10174956A9C}"/>
          </ac:spMkLst>
        </pc:spChg>
        <pc:spChg chg="mod">
          <ac:chgData name="ZENIHIRO Juzo" userId="68ba2efafd4041fd" providerId="LiveId" clId="{CFEF519B-398C-4748-815C-493805E5A512}" dt="2020-11-19T16:47:02.735" v="1916" actId="1076"/>
          <ac:spMkLst>
            <pc:docMk/>
            <pc:sldMk cId="2250713719" sldId="335"/>
            <ac:spMk id="12" creationId="{ECFA6748-BA51-FA4B-BEA9-34310AE3F507}"/>
          </ac:spMkLst>
        </pc:spChg>
        <pc:spChg chg="mod">
          <ac:chgData name="ZENIHIRO Juzo" userId="68ba2efafd4041fd" providerId="LiveId" clId="{CFEF519B-398C-4748-815C-493805E5A512}" dt="2020-11-19T16:47:02.735" v="1916" actId="1076"/>
          <ac:spMkLst>
            <pc:docMk/>
            <pc:sldMk cId="2250713719" sldId="335"/>
            <ac:spMk id="13" creationId="{4996FB51-648F-394B-9646-73CEB91CABD0}"/>
          </ac:spMkLst>
        </pc:spChg>
        <pc:spChg chg="mod">
          <ac:chgData name="ZENIHIRO Juzo" userId="68ba2efafd4041fd" providerId="LiveId" clId="{CFEF519B-398C-4748-815C-493805E5A512}" dt="2020-11-19T16:47:02.735" v="1916" actId="1076"/>
          <ac:spMkLst>
            <pc:docMk/>
            <pc:sldMk cId="2250713719" sldId="335"/>
            <ac:spMk id="17" creationId="{5EDEE5EA-17A3-234C-A7BE-D6B811FF364B}"/>
          </ac:spMkLst>
        </pc:spChg>
        <pc:spChg chg="mod">
          <ac:chgData name="ZENIHIRO Juzo" userId="68ba2efafd4041fd" providerId="LiveId" clId="{CFEF519B-398C-4748-815C-493805E5A512}" dt="2020-11-19T16:47:02.735" v="1916" actId="1076"/>
          <ac:spMkLst>
            <pc:docMk/>
            <pc:sldMk cId="2250713719" sldId="335"/>
            <ac:spMk id="18" creationId="{FE6FFC39-F0A1-C740-9B38-3D95CA702E23}"/>
          </ac:spMkLst>
        </pc:spChg>
        <pc:spChg chg="mod">
          <ac:chgData name="ZENIHIRO Juzo" userId="68ba2efafd4041fd" providerId="LiveId" clId="{CFEF519B-398C-4748-815C-493805E5A512}" dt="2020-11-19T16:47:02.735" v="1916" actId="1076"/>
          <ac:spMkLst>
            <pc:docMk/>
            <pc:sldMk cId="2250713719" sldId="335"/>
            <ac:spMk id="20" creationId="{C3027EC1-D29F-2B4E-AA38-29E8913D61E5}"/>
          </ac:spMkLst>
        </pc:spChg>
        <pc:spChg chg="mod">
          <ac:chgData name="ZENIHIRO Juzo" userId="68ba2efafd4041fd" providerId="LiveId" clId="{CFEF519B-398C-4748-815C-493805E5A512}" dt="2020-11-19T16:47:02.735" v="1916" actId="1076"/>
          <ac:spMkLst>
            <pc:docMk/>
            <pc:sldMk cId="2250713719" sldId="335"/>
            <ac:spMk id="21" creationId="{1D5A4BCD-F986-914E-B94D-5631ACC04C63}"/>
          </ac:spMkLst>
        </pc:spChg>
        <pc:spChg chg="mod">
          <ac:chgData name="ZENIHIRO Juzo" userId="68ba2efafd4041fd" providerId="LiveId" clId="{CFEF519B-398C-4748-815C-493805E5A512}" dt="2020-11-19T16:47:02.735" v="1916" actId="1076"/>
          <ac:spMkLst>
            <pc:docMk/>
            <pc:sldMk cId="2250713719" sldId="335"/>
            <ac:spMk id="23" creationId="{FA76BE19-509C-FD47-81AA-12371C2329DF}"/>
          </ac:spMkLst>
        </pc:spChg>
        <pc:spChg chg="mod">
          <ac:chgData name="ZENIHIRO Juzo" userId="68ba2efafd4041fd" providerId="LiveId" clId="{CFEF519B-398C-4748-815C-493805E5A512}" dt="2020-11-19T16:47:02.735" v="1916" actId="1076"/>
          <ac:spMkLst>
            <pc:docMk/>
            <pc:sldMk cId="2250713719" sldId="335"/>
            <ac:spMk id="24" creationId="{C51BDCBB-8E0F-664F-9DB9-76BA666EC61A}"/>
          </ac:spMkLst>
        </pc:spChg>
        <pc:spChg chg="mod">
          <ac:chgData name="ZENIHIRO Juzo" userId="68ba2efafd4041fd" providerId="LiveId" clId="{CFEF519B-398C-4748-815C-493805E5A512}" dt="2020-11-19T16:47:02.735" v="1916" actId="1076"/>
          <ac:spMkLst>
            <pc:docMk/>
            <pc:sldMk cId="2250713719" sldId="335"/>
            <ac:spMk id="28" creationId="{2F1D4029-EC00-AB4B-85A6-1E23C32C30CA}"/>
          </ac:spMkLst>
        </pc:spChg>
        <pc:spChg chg="mod">
          <ac:chgData name="ZENIHIRO Juzo" userId="68ba2efafd4041fd" providerId="LiveId" clId="{CFEF519B-398C-4748-815C-493805E5A512}" dt="2020-11-19T16:47:02.735" v="1916" actId="1076"/>
          <ac:spMkLst>
            <pc:docMk/>
            <pc:sldMk cId="2250713719" sldId="335"/>
            <ac:spMk id="29" creationId="{54961A5B-8A88-B444-B574-96EEA41019EB}"/>
          </ac:spMkLst>
        </pc:spChg>
        <pc:spChg chg="mod">
          <ac:chgData name="ZENIHIRO Juzo" userId="68ba2efafd4041fd" providerId="LiveId" clId="{CFEF519B-398C-4748-815C-493805E5A512}" dt="2020-11-19T16:47:02.735" v="1916" actId="1076"/>
          <ac:spMkLst>
            <pc:docMk/>
            <pc:sldMk cId="2250713719" sldId="335"/>
            <ac:spMk id="30" creationId="{52D961AD-86C5-D147-8377-F12DC52665D0}"/>
          </ac:spMkLst>
        </pc:spChg>
        <pc:spChg chg="mod">
          <ac:chgData name="ZENIHIRO Juzo" userId="68ba2efafd4041fd" providerId="LiveId" clId="{CFEF519B-398C-4748-815C-493805E5A512}" dt="2020-11-19T16:47:02.735" v="1916" actId="1076"/>
          <ac:spMkLst>
            <pc:docMk/>
            <pc:sldMk cId="2250713719" sldId="335"/>
            <ac:spMk id="31" creationId="{0C8CD157-3AF1-3F46-89E6-E3D04B808414}"/>
          </ac:spMkLst>
        </pc:spChg>
        <pc:spChg chg="mod">
          <ac:chgData name="ZENIHIRO Juzo" userId="68ba2efafd4041fd" providerId="LiveId" clId="{CFEF519B-398C-4748-815C-493805E5A512}" dt="2020-11-19T16:47:02.735" v="1916" actId="1076"/>
          <ac:spMkLst>
            <pc:docMk/>
            <pc:sldMk cId="2250713719" sldId="335"/>
            <ac:spMk id="35" creationId="{5522EDFB-6308-3948-9059-78DC78BA6741}"/>
          </ac:spMkLst>
        </pc:spChg>
        <pc:spChg chg="mod">
          <ac:chgData name="ZENIHIRO Juzo" userId="68ba2efafd4041fd" providerId="LiveId" clId="{CFEF519B-398C-4748-815C-493805E5A512}" dt="2020-11-19T16:47:02.735" v="1916" actId="1076"/>
          <ac:spMkLst>
            <pc:docMk/>
            <pc:sldMk cId="2250713719" sldId="335"/>
            <ac:spMk id="36" creationId="{D1393272-8BE8-F340-9289-E8C9ACC52CB0}"/>
          </ac:spMkLst>
        </pc:spChg>
        <pc:spChg chg="mod">
          <ac:chgData name="ZENIHIRO Juzo" userId="68ba2efafd4041fd" providerId="LiveId" clId="{CFEF519B-398C-4748-815C-493805E5A512}" dt="2020-11-19T16:47:02.735" v="1916" actId="1076"/>
          <ac:spMkLst>
            <pc:docMk/>
            <pc:sldMk cId="2250713719" sldId="335"/>
            <ac:spMk id="37" creationId="{A3BCA2AA-7092-D547-8661-0F21BF2038F1}"/>
          </ac:spMkLst>
        </pc:spChg>
        <pc:spChg chg="mod">
          <ac:chgData name="ZENIHIRO Juzo" userId="68ba2efafd4041fd" providerId="LiveId" clId="{CFEF519B-398C-4748-815C-493805E5A512}" dt="2020-11-19T16:47:02.735" v="1916" actId="1076"/>
          <ac:spMkLst>
            <pc:docMk/>
            <pc:sldMk cId="2250713719" sldId="335"/>
            <ac:spMk id="38" creationId="{8121DE76-CBAD-FE4A-9117-F5E650A17158}"/>
          </ac:spMkLst>
        </pc:spChg>
        <pc:spChg chg="mod">
          <ac:chgData name="ZENIHIRO Juzo" userId="68ba2efafd4041fd" providerId="LiveId" clId="{CFEF519B-398C-4748-815C-493805E5A512}" dt="2020-11-19T16:47:06.905" v="1917" actId="1076"/>
          <ac:spMkLst>
            <pc:docMk/>
            <pc:sldMk cId="2250713719" sldId="335"/>
            <ac:spMk id="39" creationId="{3388B9D0-8198-454E-A737-D80F521B91CB}"/>
          </ac:spMkLst>
        </pc:spChg>
        <pc:spChg chg="add mod">
          <ac:chgData name="ZENIHIRO Juzo" userId="68ba2efafd4041fd" providerId="LiveId" clId="{CFEF519B-398C-4748-815C-493805E5A512}" dt="2020-11-19T16:46:48.642" v="1914" actId="14100"/>
          <ac:spMkLst>
            <pc:docMk/>
            <pc:sldMk cId="2250713719" sldId="335"/>
            <ac:spMk id="41" creationId="{F479AFF4-87CB-4C3D-A600-4F4A9CAB6B48}"/>
          </ac:spMkLst>
        </pc:spChg>
        <pc:grpChg chg="mod">
          <ac:chgData name="ZENIHIRO Juzo" userId="68ba2efafd4041fd" providerId="LiveId" clId="{CFEF519B-398C-4748-815C-493805E5A512}" dt="2020-11-19T16:47:02.735" v="1916" actId="1076"/>
          <ac:grpSpMkLst>
            <pc:docMk/>
            <pc:sldMk cId="2250713719" sldId="335"/>
            <ac:grpSpMk id="10" creationId="{6DA80F1E-AA3F-6345-A7D4-251C2289912F}"/>
          </ac:grpSpMkLst>
        </pc:grpChg>
        <pc:grpChg chg="mod">
          <ac:chgData name="ZENIHIRO Juzo" userId="68ba2efafd4041fd" providerId="LiveId" clId="{CFEF519B-398C-4748-815C-493805E5A512}" dt="2020-11-19T16:47:02.735" v="1916" actId="1076"/>
          <ac:grpSpMkLst>
            <pc:docMk/>
            <pc:sldMk cId="2250713719" sldId="335"/>
            <ac:grpSpMk id="11" creationId="{BC89DC85-A4FF-BB41-8CA4-6B54FF18F473}"/>
          </ac:grpSpMkLst>
        </pc:grpChg>
        <pc:grpChg chg="mod">
          <ac:chgData name="ZENIHIRO Juzo" userId="68ba2efafd4041fd" providerId="LiveId" clId="{CFEF519B-398C-4748-815C-493805E5A512}" dt="2020-11-19T16:47:02.735" v="1916" actId="1076"/>
          <ac:grpSpMkLst>
            <pc:docMk/>
            <pc:sldMk cId="2250713719" sldId="335"/>
            <ac:grpSpMk id="14" creationId="{A36CF9C0-D586-5A4D-B5EC-3BFA2FAEBC0C}"/>
          </ac:grpSpMkLst>
        </pc:grpChg>
        <pc:grpChg chg="mod">
          <ac:chgData name="ZENIHIRO Juzo" userId="68ba2efafd4041fd" providerId="LiveId" clId="{CFEF519B-398C-4748-815C-493805E5A512}" dt="2020-11-19T16:47:02.735" v="1916" actId="1076"/>
          <ac:grpSpMkLst>
            <pc:docMk/>
            <pc:sldMk cId="2250713719" sldId="335"/>
            <ac:grpSpMk id="22" creationId="{9B1EF97C-FF76-1047-9F55-592D6B8ABB72}"/>
          </ac:grpSpMkLst>
        </pc:grpChg>
        <pc:grpChg chg="mod">
          <ac:chgData name="ZENIHIRO Juzo" userId="68ba2efafd4041fd" providerId="LiveId" clId="{CFEF519B-398C-4748-815C-493805E5A512}" dt="2020-11-19T16:47:02.735" v="1916" actId="1076"/>
          <ac:grpSpMkLst>
            <pc:docMk/>
            <pc:sldMk cId="2250713719" sldId="335"/>
            <ac:grpSpMk id="25" creationId="{4EB5782B-639A-854D-B02B-E28179CE9B6F}"/>
          </ac:grpSpMkLst>
        </pc:grpChg>
        <pc:grpChg chg="mod">
          <ac:chgData name="ZENIHIRO Juzo" userId="68ba2efafd4041fd" providerId="LiveId" clId="{CFEF519B-398C-4748-815C-493805E5A512}" dt="2020-11-19T16:47:02.735" v="1916" actId="1076"/>
          <ac:grpSpMkLst>
            <pc:docMk/>
            <pc:sldMk cId="2250713719" sldId="335"/>
            <ac:grpSpMk id="26" creationId="{7837AF61-B3B0-5D48-AC96-81700081ED15}"/>
          </ac:grpSpMkLst>
        </pc:grpChg>
        <pc:grpChg chg="mod">
          <ac:chgData name="ZENIHIRO Juzo" userId="68ba2efafd4041fd" providerId="LiveId" clId="{CFEF519B-398C-4748-815C-493805E5A512}" dt="2020-11-19T16:47:02.735" v="1916" actId="1076"/>
          <ac:grpSpMkLst>
            <pc:docMk/>
            <pc:sldMk cId="2250713719" sldId="335"/>
            <ac:grpSpMk id="27" creationId="{186B44F3-D66F-5643-A047-7A4384A39C68}"/>
          </ac:grpSpMkLst>
        </pc:grpChg>
        <pc:grpChg chg="mod">
          <ac:chgData name="ZENIHIRO Juzo" userId="68ba2efafd4041fd" providerId="LiveId" clId="{CFEF519B-398C-4748-815C-493805E5A512}" dt="2020-11-19T16:47:02.735" v="1916" actId="1076"/>
          <ac:grpSpMkLst>
            <pc:docMk/>
            <pc:sldMk cId="2250713719" sldId="335"/>
            <ac:grpSpMk id="32" creationId="{E7F4D4F4-A511-F743-A167-0A5F68152F4A}"/>
          </ac:grpSpMkLst>
        </pc:grpChg>
        <pc:grpChg chg="mod">
          <ac:chgData name="ZENIHIRO Juzo" userId="68ba2efafd4041fd" providerId="LiveId" clId="{CFEF519B-398C-4748-815C-493805E5A512}" dt="2020-11-19T16:47:02.735" v="1916" actId="1076"/>
          <ac:grpSpMkLst>
            <pc:docMk/>
            <pc:sldMk cId="2250713719" sldId="335"/>
            <ac:grpSpMk id="33" creationId="{3994679A-FBB5-D147-95CB-4E1C0296C4C6}"/>
          </ac:grpSpMkLst>
        </pc:grpChg>
        <pc:grpChg chg="mod">
          <ac:chgData name="ZENIHIRO Juzo" userId="68ba2efafd4041fd" providerId="LiveId" clId="{CFEF519B-398C-4748-815C-493805E5A512}" dt="2020-11-19T16:47:02.735" v="1916" actId="1076"/>
          <ac:grpSpMkLst>
            <pc:docMk/>
            <pc:sldMk cId="2250713719" sldId="335"/>
            <ac:grpSpMk id="34" creationId="{EE31A73D-6CB1-7A42-A4B6-867D51E52699}"/>
          </ac:grpSpMkLst>
        </pc:grpChg>
        <pc:picChg chg="mod">
          <ac:chgData name="ZENIHIRO Juzo" userId="68ba2efafd4041fd" providerId="LiveId" clId="{CFEF519B-398C-4748-815C-493805E5A512}" dt="2020-11-19T16:46:43.114" v="1912" actId="1076"/>
          <ac:picMkLst>
            <pc:docMk/>
            <pc:sldMk cId="2250713719" sldId="335"/>
            <ac:picMk id="6" creationId="{167C2ECD-6875-2748-8F8A-C8D663F381CB}"/>
          </ac:picMkLst>
        </pc:picChg>
        <pc:picChg chg="mod">
          <ac:chgData name="ZENIHIRO Juzo" userId="68ba2efafd4041fd" providerId="LiveId" clId="{CFEF519B-398C-4748-815C-493805E5A512}" dt="2020-11-19T16:47:02.735" v="1916" actId="1076"/>
          <ac:picMkLst>
            <pc:docMk/>
            <pc:sldMk cId="2250713719" sldId="335"/>
            <ac:picMk id="19" creationId="{AC1C3C42-C049-094A-8BF8-BE4B35333462}"/>
          </ac:picMkLst>
        </pc:picChg>
        <pc:picChg chg="add mod">
          <ac:chgData name="ZENIHIRO Juzo" userId="68ba2efafd4041fd" providerId="LiveId" clId="{CFEF519B-398C-4748-815C-493805E5A512}" dt="2020-11-19T16:46:31.576" v="1909" actId="14100"/>
          <ac:picMkLst>
            <pc:docMk/>
            <pc:sldMk cId="2250713719" sldId="335"/>
            <ac:picMk id="40" creationId="{DE14D2CA-743D-4CBA-B02E-9D27DEEA292E}"/>
          </ac:picMkLst>
        </pc:picChg>
        <pc:cxnChg chg="mod">
          <ac:chgData name="ZENIHIRO Juzo" userId="68ba2efafd4041fd" providerId="LiveId" clId="{CFEF519B-398C-4748-815C-493805E5A512}" dt="2020-11-19T16:47:02.735" v="1916" actId="1076"/>
          <ac:cxnSpMkLst>
            <pc:docMk/>
            <pc:sldMk cId="2250713719" sldId="335"/>
            <ac:cxnSpMk id="15" creationId="{420B911F-8A7F-F746-9D22-87645709653B}"/>
          </ac:cxnSpMkLst>
        </pc:cxnChg>
        <pc:cxnChg chg="mod">
          <ac:chgData name="ZENIHIRO Juzo" userId="68ba2efafd4041fd" providerId="LiveId" clId="{CFEF519B-398C-4748-815C-493805E5A512}" dt="2020-11-19T16:47:02.735" v="1916" actId="1076"/>
          <ac:cxnSpMkLst>
            <pc:docMk/>
            <pc:sldMk cId="2250713719" sldId="335"/>
            <ac:cxnSpMk id="16" creationId="{ED7F8137-DD2B-D846-8FF6-D4496DF1BC27}"/>
          </ac:cxnSpMkLst>
        </pc:cxnChg>
      </pc:sldChg>
      <pc:sldChg chg="addSp delSp modSp new mod modClrScheme chgLayout">
        <pc:chgData name="ZENIHIRO Juzo" userId="68ba2efafd4041fd" providerId="LiveId" clId="{CFEF519B-398C-4748-815C-493805E5A512}" dt="2020-11-19T16:49:48.431" v="2000" actId="208"/>
        <pc:sldMkLst>
          <pc:docMk/>
          <pc:sldMk cId="805290218" sldId="336"/>
        </pc:sldMkLst>
        <pc:spChg chg="mod ord">
          <ac:chgData name="ZENIHIRO Juzo" userId="68ba2efafd4041fd" providerId="LiveId" clId="{CFEF519B-398C-4748-815C-493805E5A512}" dt="2020-11-19T16:32:37.303" v="1311"/>
          <ac:spMkLst>
            <pc:docMk/>
            <pc:sldMk cId="805290218" sldId="336"/>
            <ac:spMk id="2" creationId="{1B63026C-4E2C-403B-A64C-B359A0584DC8}"/>
          </ac:spMkLst>
        </pc:spChg>
        <pc:spChg chg="del mod ord">
          <ac:chgData name="ZENIHIRO Juzo" userId="68ba2efafd4041fd" providerId="LiveId" clId="{CFEF519B-398C-4748-815C-493805E5A512}" dt="2020-11-19T15:53:59.729" v="712" actId="700"/>
          <ac:spMkLst>
            <pc:docMk/>
            <pc:sldMk cId="805290218" sldId="336"/>
            <ac:spMk id="3" creationId="{42A1F9E5-05A9-440E-A573-490E48A1065C}"/>
          </ac:spMkLst>
        </pc:spChg>
        <pc:spChg chg="del">
          <ac:chgData name="ZENIHIRO Juzo" userId="68ba2efafd4041fd" providerId="LiveId" clId="{CFEF519B-398C-4748-815C-493805E5A512}" dt="2020-11-19T15:53:59.729" v="712" actId="700"/>
          <ac:spMkLst>
            <pc:docMk/>
            <pc:sldMk cId="805290218" sldId="336"/>
            <ac:spMk id="4" creationId="{16AB7186-3895-4A9C-8504-98C17B6E9A38}"/>
          </ac:spMkLst>
        </pc:spChg>
        <pc:spChg chg="add del mod ord">
          <ac:chgData name="ZENIHIRO Juzo" userId="68ba2efafd4041fd" providerId="LiveId" clId="{CFEF519B-398C-4748-815C-493805E5A512}" dt="2020-11-19T16:23:10.337" v="1137" actId="700"/>
          <ac:spMkLst>
            <pc:docMk/>
            <pc:sldMk cId="805290218" sldId="336"/>
            <ac:spMk id="5" creationId="{7E1404AB-EBEF-4A12-A554-883DC5D3DAE8}"/>
          </ac:spMkLst>
        </pc:spChg>
        <pc:spChg chg="add mod">
          <ac:chgData name="ZENIHIRO Juzo" userId="68ba2efafd4041fd" providerId="LiveId" clId="{CFEF519B-398C-4748-815C-493805E5A512}" dt="2020-11-19T16:25:25.895" v="1203" actId="1076"/>
          <ac:spMkLst>
            <pc:docMk/>
            <pc:sldMk cId="805290218" sldId="336"/>
            <ac:spMk id="6" creationId="{EAA6F5B4-B649-4BB0-B432-2EF4C37F780E}"/>
          </ac:spMkLst>
        </pc:spChg>
        <pc:spChg chg="add mod">
          <ac:chgData name="ZENIHIRO Juzo" userId="68ba2efafd4041fd" providerId="LiveId" clId="{CFEF519B-398C-4748-815C-493805E5A512}" dt="2020-11-19T16:31:37.640" v="1275" actId="1035"/>
          <ac:spMkLst>
            <pc:docMk/>
            <pc:sldMk cId="805290218" sldId="336"/>
            <ac:spMk id="7" creationId="{2B6D695C-6ED6-49B3-8D6C-FF99C3125CA6}"/>
          </ac:spMkLst>
        </pc:spChg>
        <pc:spChg chg="add mod ord">
          <ac:chgData name="ZENIHIRO Juzo" userId="68ba2efafd4041fd" providerId="LiveId" clId="{CFEF519B-398C-4748-815C-493805E5A512}" dt="2020-11-19T16:41:33.983" v="1617" actId="20577"/>
          <ac:spMkLst>
            <pc:docMk/>
            <pc:sldMk cId="805290218" sldId="336"/>
            <ac:spMk id="8" creationId="{C0B7D402-DF7B-4662-AC93-1A5DF19B7DD5}"/>
          </ac:spMkLst>
        </pc:spChg>
        <pc:spChg chg="add mod">
          <ac:chgData name="ZENIHIRO Juzo" userId="68ba2efafd4041fd" providerId="LiveId" clId="{CFEF519B-398C-4748-815C-493805E5A512}" dt="2020-11-19T16:49:48.431" v="2000" actId="208"/>
          <ac:spMkLst>
            <pc:docMk/>
            <pc:sldMk cId="805290218" sldId="336"/>
            <ac:spMk id="9" creationId="{F2BF6CF3-4CA4-4370-9446-E00120DE0C95}"/>
          </ac:spMkLst>
        </pc:spChg>
        <pc:spChg chg="add mod">
          <ac:chgData name="ZENIHIRO Juzo" userId="68ba2efafd4041fd" providerId="LiveId" clId="{CFEF519B-398C-4748-815C-493805E5A512}" dt="2020-11-19T16:31:56.904" v="1292" actId="1036"/>
          <ac:spMkLst>
            <pc:docMk/>
            <pc:sldMk cId="805290218" sldId="336"/>
            <ac:spMk id="10" creationId="{5FAA6178-BB2E-4975-BEDA-469EAE79BC66}"/>
          </ac:spMkLst>
        </pc:spChg>
        <pc:spChg chg="add mod">
          <ac:chgData name="ZENIHIRO Juzo" userId="68ba2efafd4041fd" providerId="LiveId" clId="{CFEF519B-398C-4748-815C-493805E5A512}" dt="2020-11-19T16:33:40.241" v="1314" actId="208"/>
          <ac:spMkLst>
            <pc:docMk/>
            <pc:sldMk cId="805290218" sldId="336"/>
            <ac:spMk id="11" creationId="{A15E8D83-9C12-4F94-BDE4-26FA42497293}"/>
          </ac:spMkLst>
        </pc:spChg>
        <pc:spChg chg="add mod">
          <ac:chgData name="ZENIHIRO Juzo" userId="68ba2efafd4041fd" providerId="LiveId" clId="{CFEF519B-398C-4748-815C-493805E5A512}" dt="2020-11-19T16:33:48.226" v="1316" actId="1076"/>
          <ac:spMkLst>
            <pc:docMk/>
            <pc:sldMk cId="805290218" sldId="336"/>
            <ac:spMk id="12" creationId="{61CB897B-C0A8-4688-B4B4-A656B74E9416}"/>
          </ac:spMkLst>
        </pc:spChg>
        <pc:spChg chg="add mod">
          <ac:chgData name="ZENIHIRO Juzo" userId="68ba2efafd4041fd" providerId="LiveId" clId="{CFEF519B-398C-4748-815C-493805E5A512}" dt="2020-11-19T16:33:57.266" v="1319" actId="14100"/>
          <ac:spMkLst>
            <pc:docMk/>
            <pc:sldMk cId="805290218" sldId="336"/>
            <ac:spMk id="13" creationId="{36DA09A2-0B4C-4511-AE49-BCC3B13671A7}"/>
          </ac:spMkLst>
        </pc:spChg>
        <pc:spChg chg="add mod">
          <ac:chgData name="ZENIHIRO Juzo" userId="68ba2efafd4041fd" providerId="LiveId" clId="{CFEF519B-398C-4748-815C-493805E5A512}" dt="2020-11-19T16:41:13.566" v="1606" actId="1035"/>
          <ac:spMkLst>
            <pc:docMk/>
            <pc:sldMk cId="805290218" sldId="336"/>
            <ac:spMk id="14" creationId="{1B06F0D3-1E40-42C9-B15D-4581A4819D12}"/>
          </ac:spMkLst>
        </pc:spChg>
        <pc:spChg chg="add mod">
          <ac:chgData name="ZENIHIRO Juzo" userId="68ba2efafd4041fd" providerId="LiveId" clId="{CFEF519B-398C-4748-815C-493805E5A512}" dt="2020-11-19T16:41:09.546" v="1604" actId="1036"/>
          <ac:spMkLst>
            <pc:docMk/>
            <pc:sldMk cId="805290218" sldId="336"/>
            <ac:spMk id="15" creationId="{DA719E53-38ED-4C9D-85E2-FEFF3188A18B}"/>
          </ac:spMkLst>
        </pc:spChg>
        <pc:picChg chg="add mod">
          <ac:chgData name="ZENIHIRO Juzo" userId="68ba2efafd4041fd" providerId="LiveId" clId="{CFEF519B-398C-4748-815C-493805E5A512}" dt="2020-11-19T16:31:32.001" v="1266" actId="167"/>
          <ac:picMkLst>
            <pc:docMk/>
            <pc:sldMk cId="805290218" sldId="336"/>
            <ac:picMk id="2050" creationId="{6D555B4D-88DE-4F1F-BA28-5F6E22D53B04}"/>
          </ac:picMkLst>
        </pc:picChg>
      </pc:sldChg>
      <pc:sldChg chg="modSp add del mod">
        <pc:chgData name="ZENIHIRO Juzo" userId="68ba2efafd4041fd" providerId="LiveId" clId="{CFEF519B-398C-4748-815C-493805E5A512}" dt="2020-11-19T15:38:58.038" v="151" actId="47"/>
        <pc:sldMkLst>
          <pc:docMk/>
          <pc:sldMk cId="2772607438" sldId="336"/>
        </pc:sldMkLst>
        <pc:spChg chg="mod">
          <ac:chgData name="ZENIHIRO Juzo" userId="68ba2efafd4041fd" providerId="LiveId" clId="{CFEF519B-398C-4748-815C-493805E5A512}" dt="2020-11-19T15:38:43.494" v="150"/>
          <ac:spMkLst>
            <pc:docMk/>
            <pc:sldMk cId="2772607438" sldId="336"/>
            <ac:spMk id="2" creationId="{D1936B86-2177-8948-9846-8B2C570DD2A8}"/>
          </ac:spMkLst>
        </pc:spChg>
      </pc:sldChg>
    </pc:docChg>
  </pc:docChgLst>
  <pc:docChgLst>
    <pc:chgData name="ZENIHIRO Juzo" userId="68ba2efafd4041fd" providerId="LiveId" clId="{B9C62251-478C-4069-B39E-0EBF1A0AE633}"/>
    <pc:docChg chg="custSel modSld">
      <pc:chgData name="ZENIHIRO Juzo" userId="68ba2efafd4041fd" providerId="LiveId" clId="{B9C62251-478C-4069-B39E-0EBF1A0AE633}" dt="2020-12-02T10:09:41.873" v="23"/>
      <pc:docMkLst>
        <pc:docMk/>
      </pc:docMkLst>
      <pc:sldChg chg="modSp mod">
        <pc:chgData name="ZENIHIRO Juzo" userId="68ba2efafd4041fd" providerId="LiveId" clId="{B9C62251-478C-4069-B39E-0EBF1A0AE633}" dt="2020-12-02T10:09:41.873" v="23"/>
        <pc:sldMkLst>
          <pc:docMk/>
          <pc:sldMk cId="0" sldId="256"/>
        </pc:sldMkLst>
        <pc:spChg chg="mod">
          <ac:chgData name="ZENIHIRO Juzo" userId="68ba2efafd4041fd" providerId="LiveId" clId="{B9C62251-478C-4069-B39E-0EBF1A0AE633}" dt="2020-12-02T10:09:41.873" v="23"/>
          <ac:spMkLst>
            <pc:docMk/>
            <pc:sldMk cId="0" sldId="256"/>
            <ac:spMk id="2051" creationId="{00000000-0000-0000-0000-000000000000}"/>
          </ac:spMkLst>
        </pc:spChg>
      </pc:sldChg>
    </pc:docChg>
  </pc:docChgLst>
  <pc:docChgLst>
    <pc:chgData name="ZENIHIRO Juzo" userId="68ba2efafd4041fd" providerId="LiveId" clId="{626CBED4-C295-4190-B06C-D62E5E4BA246}"/>
    <pc:docChg chg="custSel modSld">
      <pc:chgData name="ZENIHIRO Juzo" userId="68ba2efafd4041fd" providerId="LiveId" clId="{626CBED4-C295-4190-B06C-D62E5E4BA246}" dt="2021-11-16T04:47:34.769" v="358" actId="1076"/>
      <pc:docMkLst>
        <pc:docMk/>
      </pc:docMkLst>
      <pc:sldChg chg="delSp modSp mod delAnim">
        <pc:chgData name="ZENIHIRO Juzo" userId="68ba2efafd4041fd" providerId="LiveId" clId="{626CBED4-C295-4190-B06C-D62E5E4BA246}" dt="2021-11-16T04:46:46.640" v="357" actId="1037"/>
        <pc:sldMkLst>
          <pc:docMk/>
          <pc:sldMk cId="0" sldId="292"/>
        </pc:sldMkLst>
        <pc:spChg chg="mod">
          <ac:chgData name="ZENIHIRO Juzo" userId="68ba2efafd4041fd" providerId="LiveId" clId="{626CBED4-C295-4190-B06C-D62E5E4BA246}" dt="2021-11-16T04:45:38.162" v="343"/>
          <ac:spMkLst>
            <pc:docMk/>
            <pc:sldMk cId="0" sldId="292"/>
            <ac:spMk id="20" creationId="{00000000-0000-0000-0000-000000000000}"/>
          </ac:spMkLst>
        </pc:spChg>
        <pc:grpChg chg="mod">
          <ac:chgData name="ZENIHIRO Juzo" userId="68ba2efafd4041fd" providerId="LiveId" clId="{626CBED4-C295-4190-B06C-D62E5E4BA246}" dt="2021-11-16T04:46:46.640" v="357" actId="1037"/>
          <ac:grpSpMkLst>
            <pc:docMk/>
            <pc:sldMk cId="0" sldId="292"/>
            <ac:grpSpMk id="5" creationId="{00000000-0000-0000-0000-000000000000}"/>
          </ac:grpSpMkLst>
        </pc:grpChg>
        <pc:grpChg chg="del">
          <ac:chgData name="ZENIHIRO Juzo" userId="68ba2efafd4041fd" providerId="LiveId" clId="{626CBED4-C295-4190-B06C-D62E5E4BA246}" dt="2021-11-16T04:42:42.268" v="290" actId="21"/>
          <ac:grpSpMkLst>
            <pc:docMk/>
            <pc:sldMk cId="0" sldId="292"/>
            <ac:grpSpMk id="16" creationId="{ECD3C255-47A5-4C7E-B7F7-2AB16F073974}"/>
          </ac:grpSpMkLst>
        </pc:grpChg>
      </pc:sldChg>
      <pc:sldChg chg="addSp modSp mod">
        <pc:chgData name="ZENIHIRO Juzo" userId="68ba2efafd4041fd" providerId="LiveId" clId="{626CBED4-C295-4190-B06C-D62E5E4BA246}" dt="2021-11-16T04:38:21.695" v="258" actId="14100"/>
        <pc:sldMkLst>
          <pc:docMk/>
          <pc:sldMk cId="2812871817" sldId="331"/>
        </pc:sldMkLst>
        <pc:spChg chg="mod">
          <ac:chgData name="ZENIHIRO Juzo" userId="68ba2efafd4041fd" providerId="LiveId" clId="{626CBED4-C295-4190-B06C-D62E5E4BA246}" dt="2021-11-16T04:35:24.168" v="19" actId="14100"/>
          <ac:spMkLst>
            <pc:docMk/>
            <pc:sldMk cId="2812871817" sldId="331"/>
            <ac:spMk id="5" creationId="{00000000-0000-0000-0000-000000000000}"/>
          </ac:spMkLst>
        </pc:spChg>
        <pc:spChg chg="mod">
          <ac:chgData name="ZENIHIRO Juzo" userId="68ba2efafd4041fd" providerId="LiveId" clId="{626CBED4-C295-4190-B06C-D62E5E4BA246}" dt="2021-11-16T04:35:08.927" v="16" actId="164"/>
          <ac:spMkLst>
            <pc:docMk/>
            <pc:sldMk cId="2812871817" sldId="331"/>
            <ac:spMk id="6" creationId="{00000000-0000-0000-0000-000000000000}"/>
          </ac:spMkLst>
        </pc:spChg>
        <pc:spChg chg="mod">
          <ac:chgData name="ZENIHIRO Juzo" userId="68ba2efafd4041fd" providerId="LiveId" clId="{626CBED4-C295-4190-B06C-D62E5E4BA246}" dt="2021-11-16T04:35:33.470" v="22" actId="164"/>
          <ac:spMkLst>
            <pc:docMk/>
            <pc:sldMk cId="2812871817" sldId="331"/>
            <ac:spMk id="7" creationId="{00000000-0000-0000-0000-000000000000}"/>
          </ac:spMkLst>
        </pc:spChg>
        <pc:spChg chg="mod">
          <ac:chgData name="ZENIHIRO Juzo" userId="68ba2efafd4041fd" providerId="LiveId" clId="{626CBED4-C295-4190-B06C-D62E5E4BA246}" dt="2021-11-16T04:35:08.927" v="16" actId="164"/>
          <ac:spMkLst>
            <pc:docMk/>
            <pc:sldMk cId="2812871817" sldId="331"/>
            <ac:spMk id="8" creationId="{00000000-0000-0000-0000-000000000000}"/>
          </ac:spMkLst>
        </pc:spChg>
        <pc:spChg chg="mod">
          <ac:chgData name="ZENIHIRO Juzo" userId="68ba2efafd4041fd" providerId="LiveId" clId="{626CBED4-C295-4190-B06C-D62E5E4BA246}" dt="2021-11-16T04:35:33.470" v="22" actId="164"/>
          <ac:spMkLst>
            <pc:docMk/>
            <pc:sldMk cId="2812871817" sldId="331"/>
            <ac:spMk id="9" creationId="{00000000-0000-0000-0000-000000000000}"/>
          </ac:spMkLst>
        </pc:spChg>
        <pc:spChg chg="mod">
          <ac:chgData name="ZENIHIRO Juzo" userId="68ba2efafd4041fd" providerId="LiveId" clId="{626CBED4-C295-4190-B06C-D62E5E4BA246}" dt="2021-11-16T04:34:18.435" v="9" actId="14100"/>
          <ac:spMkLst>
            <pc:docMk/>
            <pc:sldMk cId="2812871817" sldId="331"/>
            <ac:spMk id="10" creationId="{641ACAF9-2098-4774-962D-65AF77AE834D}"/>
          </ac:spMkLst>
        </pc:spChg>
        <pc:spChg chg="add mod">
          <ac:chgData name="ZENIHIRO Juzo" userId="68ba2efafd4041fd" providerId="LiveId" clId="{626CBED4-C295-4190-B06C-D62E5E4BA246}" dt="2021-11-16T04:38:21.695" v="258" actId="14100"/>
          <ac:spMkLst>
            <pc:docMk/>
            <pc:sldMk cId="2812871817" sldId="331"/>
            <ac:spMk id="11" creationId="{035F647C-D6DE-4BC1-BCAD-524733200885}"/>
          </ac:spMkLst>
        </pc:spChg>
        <pc:grpChg chg="add mod">
          <ac:chgData name="ZENIHIRO Juzo" userId="68ba2efafd4041fd" providerId="LiveId" clId="{626CBED4-C295-4190-B06C-D62E5E4BA246}" dt="2021-11-16T04:35:14.043" v="17" actId="1076"/>
          <ac:grpSpMkLst>
            <pc:docMk/>
            <pc:sldMk cId="2812871817" sldId="331"/>
            <ac:grpSpMk id="12" creationId="{04C983DC-EBCB-43AE-B9E9-FE2B796E3C3A}"/>
          </ac:grpSpMkLst>
        </pc:grpChg>
        <pc:grpChg chg="add mod">
          <ac:chgData name="ZENIHIRO Juzo" userId="68ba2efafd4041fd" providerId="LiveId" clId="{626CBED4-C295-4190-B06C-D62E5E4BA246}" dt="2021-11-16T04:35:37.452" v="23" actId="1076"/>
          <ac:grpSpMkLst>
            <pc:docMk/>
            <pc:sldMk cId="2812871817" sldId="331"/>
            <ac:grpSpMk id="13" creationId="{F9581084-CC8C-458B-84F8-5795516B7FE0}"/>
          </ac:grpSpMkLst>
        </pc:grpChg>
      </pc:sldChg>
      <pc:sldChg chg="addSp modSp mod modAnim">
        <pc:chgData name="ZENIHIRO Juzo" userId="68ba2efafd4041fd" providerId="LiveId" clId="{626CBED4-C295-4190-B06C-D62E5E4BA246}" dt="2021-11-16T04:47:34.769" v="358" actId="1076"/>
        <pc:sldMkLst>
          <pc:docMk/>
          <pc:sldMk cId="2265138544" sldId="334"/>
        </pc:sldMkLst>
        <pc:spChg chg="mod">
          <ac:chgData name="ZENIHIRO Juzo" userId="68ba2efafd4041fd" providerId="LiveId" clId="{626CBED4-C295-4190-B06C-D62E5E4BA246}" dt="2021-11-16T04:40:08.343" v="289" actId="1076"/>
          <ac:spMkLst>
            <pc:docMk/>
            <pc:sldMk cId="2265138544" sldId="334"/>
            <ac:spMk id="25" creationId="{7F991AC3-D09D-41B0-ABEF-4ABBEDDA41FE}"/>
          </ac:spMkLst>
        </pc:spChg>
        <pc:spChg chg="mod">
          <ac:chgData name="ZENIHIRO Juzo" userId="68ba2efafd4041fd" providerId="LiveId" clId="{626CBED4-C295-4190-B06C-D62E5E4BA246}" dt="2021-11-16T04:42:45.767" v="291"/>
          <ac:spMkLst>
            <pc:docMk/>
            <pc:sldMk cId="2265138544" sldId="334"/>
            <ac:spMk id="31" creationId="{7D553AA5-216B-49A9-AFFE-6DF3F3647A8A}"/>
          </ac:spMkLst>
        </pc:spChg>
        <pc:grpChg chg="add mod">
          <ac:chgData name="ZENIHIRO Juzo" userId="68ba2efafd4041fd" providerId="LiveId" clId="{626CBED4-C295-4190-B06C-D62E5E4BA246}" dt="2021-11-16T04:47:34.769" v="358" actId="1076"/>
          <ac:grpSpMkLst>
            <pc:docMk/>
            <pc:sldMk cId="2265138544" sldId="334"/>
            <ac:grpSpMk id="27" creationId="{73DA6CF5-D1F4-46C0-A2ED-54655A4B45E9}"/>
          </ac:grpSpMkLst>
        </pc:grpChg>
        <pc:picChg chg="mod">
          <ac:chgData name="ZENIHIRO Juzo" userId="68ba2efafd4041fd" providerId="LiveId" clId="{626CBED4-C295-4190-B06C-D62E5E4BA246}" dt="2021-11-16T04:42:45.767" v="291"/>
          <ac:picMkLst>
            <pc:docMk/>
            <pc:sldMk cId="2265138544" sldId="334"/>
            <ac:picMk id="30" creationId="{5DD9BC3E-5E6D-472B-815D-562B4D134945}"/>
          </ac:picMkLst>
        </pc:picChg>
      </pc:sldChg>
    </pc:docChg>
  </pc:docChgLst>
  <pc:docChgLst>
    <pc:chgData name="ZENIHIRO Juzo" userId="68ba2efafd4041fd" providerId="LiveId" clId="{7AE69F35-78CA-4965-9942-2CAA8E7E8CFC}"/>
    <pc:docChg chg="undo custSel modSld">
      <pc:chgData name="ZENIHIRO Juzo" userId="68ba2efafd4041fd" providerId="LiveId" clId="{7AE69F35-78CA-4965-9942-2CAA8E7E8CFC}" dt="2022-11-21T05:36:13.516" v="410" actId="14100"/>
      <pc:docMkLst>
        <pc:docMk/>
      </pc:docMkLst>
      <pc:sldChg chg="addSp delSp modSp mod delAnim modAnim">
        <pc:chgData name="ZENIHIRO Juzo" userId="68ba2efafd4041fd" providerId="LiveId" clId="{7AE69F35-78CA-4965-9942-2CAA8E7E8CFC}" dt="2022-11-18T07:59:28.081" v="384"/>
        <pc:sldMkLst>
          <pc:docMk/>
          <pc:sldMk cId="0" sldId="292"/>
        </pc:sldMkLst>
        <pc:spChg chg="add mod">
          <ac:chgData name="ZENIHIRO Juzo" userId="68ba2efafd4041fd" providerId="LiveId" clId="{7AE69F35-78CA-4965-9942-2CAA8E7E8CFC}" dt="2022-11-18T07:54:50.011" v="119" actId="20577"/>
          <ac:spMkLst>
            <pc:docMk/>
            <pc:sldMk cId="0" sldId="292"/>
            <ac:spMk id="3" creationId="{AFDEAD79-A2E6-0CD5-3A8A-23720DCEA072}"/>
          </ac:spMkLst>
        </pc:spChg>
        <pc:spChg chg="mod">
          <ac:chgData name="ZENIHIRO Juzo" userId="68ba2efafd4041fd" providerId="LiveId" clId="{7AE69F35-78CA-4965-9942-2CAA8E7E8CFC}" dt="2022-11-18T07:06:56.254" v="93" actId="1076"/>
          <ac:spMkLst>
            <pc:docMk/>
            <pc:sldMk cId="0" sldId="292"/>
            <ac:spMk id="12" creationId="{00000000-0000-0000-0000-000000000000}"/>
          </ac:spMkLst>
        </pc:spChg>
        <pc:spChg chg="mod">
          <ac:chgData name="ZENIHIRO Juzo" userId="68ba2efafd4041fd" providerId="LiveId" clId="{7AE69F35-78CA-4965-9942-2CAA8E7E8CFC}" dt="2022-11-18T07:00:35.830" v="28"/>
          <ac:spMkLst>
            <pc:docMk/>
            <pc:sldMk cId="0" sldId="292"/>
            <ac:spMk id="13" creationId="{0937D45D-7D36-4091-A533-722A7C8860C0}"/>
          </ac:spMkLst>
        </pc:spChg>
        <pc:spChg chg="mod">
          <ac:chgData name="ZENIHIRO Juzo" userId="68ba2efafd4041fd" providerId="LiveId" clId="{7AE69F35-78CA-4965-9942-2CAA8E7E8CFC}" dt="2022-11-18T07:59:28.081" v="384"/>
          <ac:spMkLst>
            <pc:docMk/>
            <pc:sldMk cId="0" sldId="292"/>
            <ac:spMk id="17" creationId="{C234EA1A-2681-4513-A0E9-533DC683752F}"/>
          </ac:spMkLst>
        </pc:spChg>
        <pc:spChg chg="mod">
          <ac:chgData name="ZENIHIRO Juzo" userId="68ba2efafd4041fd" providerId="LiveId" clId="{7AE69F35-78CA-4965-9942-2CAA8E7E8CFC}" dt="2022-11-18T07:06:53.993" v="92" actId="1076"/>
          <ac:spMkLst>
            <pc:docMk/>
            <pc:sldMk cId="0" sldId="292"/>
            <ac:spMk id="23" creationId="{00000000-0000-0000-0000-000000000000}"/>
          </ac:spMkLst>
        </pc:spChg>
        <pc:grpChg chg="del">
          <ac:chgData name="ZENIHIRO Juzo" userId="68ba2efafd4041fd" providerId="LiveId" clId="{7AE69F35-78CA-4965-9942-2CAA8E7E8CFC}" dt="2022-11-18T07:03:43.744" v="34" actId="478"/>
          <ac:grpSpMkLst>
            <pc:docMk/>
            <pc:sldMk cId="0" sldId="292"/>
            <ac:grpSpMk id="9" creationId="{903A044D-F489-4609-84BB-BEB38132C58F}"/>
          </ac:grpSpMkLst>
        </pc:grpChg>
        <pc:grpChg chg="mod">
          <ac:chgData name="ZENIHIRO Juzo" userId="68ba2efafd4041fd" providerId="LiveId" clId="{7AE69F35-78CA-4965-9942-2CAA8E7E8CFC}" dt="2022-11-18T07:05:31.478" v="88" actId="1076"/>
          <ac:grpSpMkLst>
            <pc:docMk/>
            <pc:sldMk cId="0" sldId="292"/>
            <ac:grpSpMk id="15" creationId="{EC3E2CDA-0848-412B-859D-2654FE51FC75}"/>
          </ac:grpSpMkLst>
        </pc:grpChg>
        <pc:picChg chg="add del mod">
          <ac:chgData name="ZENIHIRO Juzo" userId="68ba2efafd4041fd" providerId="LiveId" clId="{7AE69F35-78CA-4965-9942-2CAA8E7E8CFC}" dt="2022-11-18T07:03:37.373" v="31" actId="478"/>
          <ac:picMkLst>
            <pc:docMk/>
            <pc:sldMk cId="0" sldId="292"/>
            <ac:picMk id="2" creationId="{1F796748-3620-3900-F5FF-4F9E101F0F4E}"/>
          </ac:picMkLst>
        </pc:picChg>
        <pc:picChg chg="add mod ord">
          <ac:chgData name="ZENIHIRO Juzo" userId="68ba2efafd4041fd" providerId="LiveId" clId="{7AE69F35-78CA-4965-9942-2CAA8E7E8CFC}" dt="2022-11-18T07:04:05.336" v="42" actId="167"/>
          <ac:picMkLst>
            <pc:docMk/>
            <pc:sldMk cId="0" sldId="292"/>
            <ac:picMk id="6" creationId="{E72CAC28-2B91-C1C0-1A77-F60F6CC21D76}"/>
          </ac:picMkLst>
        </pc:picChg>
      </pc:sldChg>
      <pc:sldChg chg="modSp mod">
        <pc:chgData name="ZENIHIRO Juzo" userId="68ba2efafd4041fd" providerId="LiveId" clId="{7AE69F35-78CA-4965-9942-2CAA8E7E8CFC}" dt="2022-11-21T05:36:13.516" v="410" actId="14100"/>
        <pc:sldMkLst>
          <pc:docMk/>
          <pc:sldMk cId="2812871817" sldId="331"/>
        </pc:sldMkLst>
        <pc:spChg chg="mod">
          <ac:chgData name="ZENIHIRO Juzo" userId="68ba2efafd4041fd" providerId="LiveId" clId="{7AE69F35-78CA-4965-9942-2CAA8E7E8CFC}" dt="2022-11-21T05:34:51.048" v="401" actId="20577"/>
          <ac:spMkLst>
            <pc:docMk/>
            <pc:sldMk cId="2812871817" sldId="331"/>
            <ac:spMk id="3" creationId="{00000000-0000-0000-0000-000000000000}"/>
          </ac:spMkLst>
        </pc:spChg>
        <pc:spChg chg="mod">
          <ac:chgData name="ZENIHIRO Juzo" userId="68ba2efafd4041fd" providerId="LiveId" clId="{7AE69F35-78CA-4965-9942-2CAA8E7E8CFC}" dt="2022-11-21T05:35:55.657" v="407" actId="14100"/>
          <ac:spMkLst>
            <pc:docMk/>
            <pc:sldMk cId="2812871817" sldId="331"/>
            <ac:spMk id="5" creationId="{00000000-0000-0000-0000-000000000000}"/>
          </ac:spMkLst>
        </pc:spChg>
        <pc:spChg chg="mod">
          <ac:chgData name="ZENIHIRO Juzo" userId="68ba2efafd4041fd" providerId="LiveId" clId="{7AE69F35-78CA-4965-9942-2CAA8E7E8CFC}" dt="2022-11-21T05:34:14.610" v="394" actId="14100"/>
          <ac:spMkLst>
            <pc:docMk/>
            <pc:sldMk cId="2812871817" sldId="331"/>
            <ac:spMk id="6" creationId="{00000000-0000-0000-0000-000000000000}"/>
          </ac:spMkLst>
        </pc:spChg>
        <pc:spChg chg="mod">
          <ac:chgData name="ZENIHIRO Juzo" userId="68ba2efafd4041fd" providerId="LiveId" clId="{7AE69F35-78CA-4965-9942-2CAA8E7E8CFC}" dt="2022-11-21T05:35:16.423" v="403" actId="14100"/>
          <ac:spMkLst>
            <pc:docMk/>
            <pc:sldMk cId="2812871817" sldId="331"/>
            <ac:spMk id="7" creationId="{00000000-0000-0000-0000-000000000000}"/>
          </ac:spMkLst>
        </pc:spChg>
        <pc:spChg chg="mod">
          <ac:chgData name="ZENIHIRO Juzo" userId="68ba2efafd4041fd" providerId="LiveId" clId="{7AE69F35-78CA-4965-9942-2CAA8E7E8CFC}" dt="2022-11-21T05:34:08.615" v="391" actId="14100"/>
          <ac:spMkLst>
            <pc:docMk/>
            <pc:sldMk cId="2812871817" sldId="331"/>
            <ac:spMk id="8" creationId="{00000000-0000-0000-0000-000000000000}"/>
          </ac:spMkLst>
        </pc:spChg>
        <pc:spChg chg="mod">
          <ac:chgData name="ZENIHIRO Juzo" userId="68ba2efafd4041fd" providerId="LiveId" clId="{7AE69F35-78CA-4965-9942-2CAA8E7E8CFC}" dt="2022-11-21T05:36:13.516" v="410" actId="14100"/>
          <ac:spMkLst>
            <pc:docMk/>
            <pc:sldMk cId="2812871817" sldId="331"/>
            <ac:spMk id="11" creationId="{035F647C-D6DE-4BC1-BCAD-524733200885}"/>
          </ac:spMkLst>
        </pc:spChg>
        <pc:grpChg chg="mod">
          <ac:chgData name="ZENIHIRO Juzo" userId="68ba2efafd4041fd" providerId="LiveId" clId="{7AE69F35-78CA-4965-9942-2CAA8E7E8CFC}" dt="2022-11-21T05:34:18.533" v="395" actId="1076"/>
          <ac:grpSpMkLst>
            <pc:docMk/>
            <pc:sldMk cId="2812871817" sldId="331"/>
            <ac:grpSpMk id="12" creationId="{04C983DC-EBCB-43AE-B9E9-FE2B796E3C3A}"/>
          </ac:grpSpMkLst>
        </pc:grpChg>
        <pc:grpChg chg="mod">
          <ac:chgData name="ZENIHIRO Juzo" userId="68ba2efafd4041fd" providerId="LiveId" clId="{7AE69F35-78CA-4965-9942-2CAA8E7E8CFC}" dt="2022-11-21T05:34:24.767" v="396" actId="1076"/>
          <ac:grpSpMkLst>
            <pc:docMk/>
            <pc:sldMk cId="2812871817" sldId="331"/>
            <ac:grpSpMk id="13" creationId="{F9581084-CC8C-458B-84F8-5795516B7FE0}"/>
          </ac:grpSpMkLst>
        </pc:grpChg>
      </pc:sldChg>
      <pc:sldChg chg="modSp mod">
        <pc:chgData name="ZENIHIRO Juzo" userId="68ba2efafd4041fd" providerId="LiveId" clId="{7AE69F35-78CA-4965-9942-2CAA8E7E8CFC}" dt="2022-11-18T07:57:14.216" v="321" actId="1076"/>
        <pc:sldMkLst>
          <pc:docMk/>
          <pc:sldMk cId="2265138544" sldId="334"/>
        </pc:sldMkLst>
        <pc:grpChg chg="mod">
          <ac:chgData name="ZENIHIRO Juzo" userId="68ba2efafd4041fd" providerId="LiveId" clId="{7AE69F35-78CA-4965-9942-2CAA8E7E8CFC}" dt="2022-11-18T07:57:14.216" v="321" actId="1076"/>
          <ac:grpSpMkLst>
            <pc:docMk/>
            <pc:sldMk cId="2265138544" sldId="334"/>
            <ac:grpSpMk id="27" creationId="{73DA6CF5-D1F4-46C0-A2ED-54655A4B45E9}"/>
          </ac:grpSpMkLst>
        </pc:grpChg>
        <pc:picChg chg="mod">
          <ac:chgData name="ZENIHIRO Juzo" userId="68ba2efafd4041fd" providerId="LiveId" clId="{7AE69F35-78CA-4965-9942-2CAA8E7E8CFC}" dt="2022-11-18T07:57:07.602" v="320" actId="1076"/>
          <ac:picMkLst>
            <pc:docMk/>
            <pc:sldMk cId="2265138544" sldId="334"/>
            <ac:picMk id="28" creationId="{9408E398-1019-4EA7-891C-4FF94B966B68}"/>
          </ac:picMkLst>
        </pc:picChg>
      </pc:sldChg>
      <pc:sldChg chg="modSp mod">
        <pc:chgData name="ZENIHIRO Juzo" userId="68ba2efafd4041fd" providerId="LiveId" clId="{7AE69F35-78CA-4965-9942-2CAA8E7E8CFC}" dt="2022-11-18T07:56:33.746" v="319" actId="1076"/>
        <pc:sldMkLst>
          <pc:docMk/>
          <pc:sldMk cId="2250713719" sldId="335"/>
        </pc:sldMkLst>
        <pc:spChg chg="mod">
          <ac:chgData name="ZENIHIRO Juzo" userId="68ba2efafd4041fd" providerId="LiveId" clId="{7AE69F35-78CA-4965-9942-2CAA8E7E8CFC}" dt="2022-11-18T07:56:31.669" v="318" actId="1076"/>
          <ac:spMkLst>
            <pc:docMk/>
            <pc:sldMk cId="2250713719" sldId="335"/>
            <ac:spMk id="7" creationId="{ABB0B4BC-6AB2-5245-9CD8-CEAE76037058}"/>
          </ac:spMkLst>
        </pc:spChg>
        <pc:spChg chg="mod">
          <ac:chgData name="ZENIHIRO Juzo" userId="68ba2efafd4041fd" providerId="LiveId" clId="{7AE69F35-78CA-4965-9942-2CAA8E7E8CFC}" dt="2022-11-18T07:55:50.272" v="232" actId="1076"/>
          <ac:spMkLst>
            <pc:docMk/>
            <pc:sldMk cId="2250713719" sldId="335"/>
            <ac:spMk id="8" creationId="{05A5BCD7-2CED-8848-8CE2-262894ADBD31}"/>
          </ac:spMkLst>
        </pc:spChg>
        <pc:picChg chg="mod">
          <ac:chgData name="ZENIHIRO Juzo" userId="68ba2efafd4041fd" providerId="LiveId" clId="{7AE69F35-78CA-4965-9942-2CAA8E7E8CFC}" dt="2022-11-18T07:56:33.746" v="319" actId="1076"/>
          <ac:picMkLst>
            <pc:docMk/>
            <pc:sldMk cId="2250713719" sldId="335"/>
            <ac:picMk id="6" creationId="{167C2ECD-6875-2748-8F8A-C8D663F381CB}"/>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0"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endParaRPr lang="en-US" altLang="ja-JP"/>
          </a:p>
        </p:txBody>
      </p:sp>
      <p:sp>
        <p:nvSpPr>
          <p:cNvPr id="82947" name="Rectangle 3"/>
          <p:cNvSpPr>
            <a:spLocks noGrp="1" noChangeArrowheads="1"/>
          </p:cNvSpPr>
          <p:nvPr>
            <p:ph type="dt" sz="quarter" idx="1"/>
          </p:nvPr>
        </p:nvSpPr>
        <p:spPr bwMode="auto">
          <a:xfrm>
            <a:off x="3854450"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endParaRPr lang="en-US" altLang="ja-JP"/>
          </a:p>
        </p:txBody>
      </p:sp>
      <p:sp>
        <p:nvSpPr>
          <p:cNvPr id="82948" name="Rectangle 4"/>
          <p:cNvSpPr>
            <a:spLocks noGrp="1" noChangeArrowheads="1"/>
          </p:cNvSpPr>
          <p:nvPr>
            <p:ph type="ftr" sz="quarter" idx="2"/>
          </p:nvPr>
        </p:nvSpPr>
        <p:spPr bwMode="auto">
          <a:xfrm>
            <a:off x="0" y="9440863"/>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endParaRPr lang="en-US" altLang="ja-JP"/>
          </a:p>
        </p:txBody>
      </p:sp>
      <p:sp>
        <p:nvSpPr>
          <p:cNvPr id="82949" name="Rectangle 5"/>
          <p:cNvSpPr>
            <a:spLocks noGrp="1" noChangeArrowheads="1"/>
          </p:cNvSpPr>
          <p:nvPr>
            <p:ph type="sldNum" sz="quarter" idx="3"/>
          </p:nvPr>
        </p:nvSpPr>
        <p:spPr bwMode="auto">
          <a:xfrm>
            <a:off x="3854450" y="9440863"/>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fld id="{DCDFFEF7-3540-4559-84AC-A0D85027EF1F}" type="slidenum">
              <a:rPr lang="en-US" altLang="ja-JP"/>
              <a:pPr/>
              <a:t>‹#›</a:t>
            </a:fld>
            <a:endParaRPr lang="en-US" altLang="ja-JP"/>
          </a:p>
        </p:txBody>
      </p:sp>
    </p:spTree>
    <p:extLst>
      <p:ext uri="{BB962C8B-B14F-4D97-AF65-F5344CB8AC3E}">
        <p14:creationId xmlns:p14="http://schemas.microsoft.com/office/powerpoint/2010/main" val="1380718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endParaRPr lang="en-US" altLang="ja-JP"/>
          </a:p>
        </p:txBody>
      </p:sp>
      <p:sp>
        <p:nvSpPr>
          <p:cNvPr id="58371" name="Rectangle 3"/>
          <p:cNvSpPr>
            <a:spLocks noGrp="1" noChangeArrowheads="1"/>
          </p:cNvSpPr>
          <p:nvPr>
            <p:ph type="dt" idx="1"/>
          </p:nvPr>
        </p:nvSpPr>
        <p:spPr bwMode="auto">
          <a:xfrm>
            <a:off x="3854450"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endParaRPr lang="en-US" altLang="ja-JP"/>
          </a:p>
        </p:txBody>
      </p:sp>
      <p:sp>
        <p:nvSpPr>
          <p:cNvPr id="58372" name="Rectangle 4"/>
          <p:cNvSpPr>
            <a:spLocks noGrp="1" noRot="1" noChangeAspect="1" noChangeArrowheads="1" noTextEdit="1"/>
          </p:cNvSpPr>
          <p:nvPr>
            <p:ph type="sldImg" idx="2"/>
          </p:nvPr>
        </p:nvSpPr>
        <p:spPr bwMode="auto">
          <a:xfrm>
            <a:off x="920750" y="746125"/>
            <a:ext cx="4967288" cy="3725863"/>
          </a:xfrm>
          <a:prstGeom prst="rect">
            <a:avLst/>
          </a:prstGeom>
          <a:noFill/>
          <a:ln w="9525">
            <a:solidFill>
              <a:srgbClr val="000000"/>
            </a:solidFill>
            <a:miter lim="800000"/>
            <a:headEnd/>
            <a:tailEnd/>
          </a:ln>
          <a:effectLst/>
        </p:spPr>
      </p:sp>
      <p:sp>
        <p:nvSpPr>
          <p:cNvPr id="58373" name="Rectangle 5"/>
          <p:cNvSpPr>
            <a:spLocks noGrp="1" noChangeArrowheads="1"/>
          </p:cNvSpPr>
          <p:nvPr>
            <p:ph type="body" sz="quarter" idx="3"/>
          </p:nvPr>
        </p:nvSpPr>
        <p:spPr bwMode="auto">
          <a:xfrm>
            <a:off x="681038" y="4721225"/>
            <a:ext cx="5443537" cy="44719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8374" name="Rectangle 6"/>
          <p:cNvSpPr>
            <a:spLocks noGrp="1" noChangeArrowheads="1"/>
          </p:cNvSpPr>
          <p:nvPr>
            <p:ph type="ftr" sz="quarter" idx="4"/>
          </p:nvPr>
        </p:nvSpPr>
        <p:spPr bwMode="auto">
          <a:xfrm>
            <a:off x="0" y="9440863"/>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endParaRPr lang="en-US" altLang="ja-JP"/>
          </a:p>
        </p:txBody>
      </p:sp>
      <p:sp>
        <p:nvSpPr>
          <p:cNvPr id="58375" name="Rectangle 7"/>
          <p:cNvSpPr>
            <a:spLocks noGrp="1" noChangeArrowheads="1"/>
          </p:cNvSpPr>
          <p:nvPr>
            <p:ph type="sldNum" sz="quarter" idx="5"/>
          </p:nvPr>
        </p:nvSpPr>
        <p:spPr bwMode="auto">
          <a:xfrm>
            <a:off x="3854450" y="9440863"/>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fld id="{28590AF6-D1CB-4F1D-B5D5-12AE7403B477}" type="slidenum">
              <a:rPr lang="en-US" altLang="ja-JP"/>
              <a:pPr/>
              <a:t>‹#›</a:t>
            </a:fld>
            <a:endParaRPr lang="en-US" altLang="ja-JP"/>
          </a:p>
        </p:txBody>
      </p:sp>
    </p:spTree>
    <p:extLst>
      <p:ext uri="{BB962C8B-B14F-4D97-AF65-F5344CB8AC3E}">
        <p14:creationId xmlns:p14="http://schemas.microsoft.com/office/powerpoint/2010/main" val="192163532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fontAlgn="base">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fontAlgn="base">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fontAlgn="base">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fontAlgn="base">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今年度の課題研究は、いま準備をしているところでデータも取れていないので、ここでは、昨年度のテーマを紹介します。</a:t>
            </a:r>
            <a:endParaRPr kumimoji="1" lang="en-US" altLang="ja-JP" dirty="0"/>
          </a:p>
          <a:p>
            <a:r>
              <a:rPr kumimoji="1" lang="ja-JP" altLang="en-US" dirty="0"/>
              <a:t>昨年度はビッグバンにおけるリチウム問題に取り組みました。</a:t>
            </a:r>
            <a:endParaRPr kumimoji="1" lang="en-US" altLang="ja-JP" dirty="0"/>
          </a:p>
          <a:p>
            <a:r>
              <a:rPr kumimoji="1" lang="ja-JP" altLang="en-US" dirty="0"/>
              <a:t>これはどういう問題かというと、ビッグバンの際におこった元素合成、陽子と中性子からリチウムまでの元素を作るという過程なのですけれど、宇宙で観測されるリチウムの存在量というのは、ビッグバン理論が与える予測値の</a:t>
            </a:r>
            <a:r>
              <a:rPr kumimoji="1" lang="en-US" altLang="ja-JP" dirty="0"/>
              <a:t>1/3</a:t>
            </a:r>
            <a:r>
              <a:rPr kumimoji="1" lang="ja-JP" altLang="en-US" dirty="0"/>
              <a:t>しかありません。</a:t>
            </a:r>
            <a:endParaRPr kumimoji="1" lang="en-US" altLang="ja-JP" dirty="0"/>
          </a:p>
          <a:p>
            <a:r>
              <a:rPr kumimoji="1" lang="ja-JP" altLang="en-US" dirty="0"/>
              <a:t>かつて、ビッグバンから宇宙が始まったというのは、多くの物理屋が信じていることだと思うのですけれど、この</a:t>
            </a:r>
            <a:r>
              <a:rPr kumimoji="1" lang="en-US" altLang="ja-JP" dirty="0"/>
              <a:t>3</a:t>
            </a:r>
            <a:r>
              <a:rPr kumimoji="1" lang="ja-JP" altLang="en-US" dirty="0"/>
              <a:t>倍をこえる不一致というは看過できません。これは非常に重要な問題で、世界中で色んな人がいろんな研究をしています。</a:t>
            </a:r>
            <a:endParaRPr kumimoji="1" lang="en-US" altLang="ja-JP" dirty="0"/>
          </a:p>
          <a:p>
            <a:r>
              <a:rPr kumimoji="1" lang="ja-JP" altLang="en-US" dirty="0"/>
              <a:t>リチウムというのは、ベリリウムの</a:t>
            </a:r>
            <a:r>
              <a:rPr kumimoji="1" lang="en-US" altLang="ja-JP" dirty="0"/>
              <a:t>β</a:t>
            </a:r>
            <a:r>
              <a:rPr kumimoji="1" lang="ja-JP" altLang="en-US" dirty="0"/>
              <a:t>崩壊で出来ると考えられているのですけれど、もし、ベリリウムが</a:t>
            </a:r>
            <a:r>
              <a:rPr kumimoji="1" lang="en-US" altLang="ja-JP" dirty="0"/>
              <a:t>β</a:t>
            </a:r>
            <a:r>
              <a:rPr kumimoji="1" lang="ja-JP" altLang="en-US" dirty="0"/>
              <a:t>崩壊するまえに、他の原子核に変化しているとしたら、その問題が解決できるかもしれません。</a:t>
            </a:r>
            <a:endParaRPr kumimoji="1" lang="en-US" altLang="ja-JP" dirty="0"/>
          </a:p>
          <a:p>
            <a:r>
              <a:rPr kumimoji="1" lang="ja-JP" altLang="en-US" dirty="0"/>
              <a:t>ところが、中性子にベリリウムが当たって二つのヘリウムに崩壊するというこの反応の断面積は、いまだに誰も測ったことがありません。そこで、これを</a:t>
            </a:r>
            <a:r>
              <a:rPr kumimoji="1" lang="en-US" altLang="ja-JP" dirty="0"/>
              <a:t>P4</a:t>
            </a:r>
            <a:r>
              <a:rPr kumimoji="1" lang="ja-JP" altLang="en-US" dirty="0"/>
              <a:t>で測定しようとしたわけです。</a:t>
            </a:r>
          </a:p>
        </p:txBody>
      </p:sp>
      <p:sp>
        <p:nvSpPr>
          <p:cNvPr id="4" name="スライド番号プレースホルダー 3"/>
          <p:cNvSpPr>
            <a:spLocks noGrp="1"/>
          </p:cNvSpPr>
          <p:nvPr>
            <p:ph type="sldNum" sz="quarter" idx="10"/>
          </p:nvPr>
        </p:nvSpPr>
        <p:spPr/>
        <p:txBody>
          <a:bodyPr/>
          <a:lstStyle/>
          <a:p>
            <a:fld id="{28590AF6-D1CB-4F1D-B5D5-12AE7403B477}" type="slidenum">
              <a:rPr lang="en-US" altLang="ja-JP" smtClean="0"/>
              <a:pPr/>
              <a:t>4</a:t>
            </a:fld>
            <a:endParaRPr lang="en-US" altLang="ja-JP"/>
          </a:p>
        </p:txBody>
      </p:sp>
    </p:spTree>
    <p:extLst>
      <p:ext uri="{BB962C8B-B14F-4D97-AF65-F5344CB8AC3E}">
        <p14:creationId xmlns:p14="http://schemas.microsoft.com/office/powerpoint/2010/main" val="3584033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これが実験の時の様子です。実験施設に</a:t>
            </a:r>
            <a:r>
              <a:rPr kumimoji="1" lang="en-US" altLang="ja-JP" dirty="0"/>
              <a:t>1</a:t>
            </a:r>
            <a:r>
              <a:rPr kumimoji="1" lang="ja-JP" altLang="en-US" dirty="0"/>
              <a:t>週間ぐらい泊まり込んで、合宿しながら測定を行います。</a:t>
            </a:r>
            <a:endParaRPr kumimoji="1" lang="en-US" altLang="ja-JP" dirty="0"/>
          </a:p>
          <a:p>
            <a:r>
              <a:rPr kumimoji="1" lang="ja-JP" altLang="en-US" dirty="0"/>
              <a:t>そのための実験計画や、測定器の開発は</a:t>
            </a:r>
            <a:r>
              <a:rPr kumimoji="1" lang="en-US" altLang="ja-JP" dirty="0"/>
              <a:t>4</a:t>
            </a:r>
            <a:r>
              <a:rPr kumimoji="1" lang="ja-JP" altLang="en-US" dirty="0"/>
              <a:t>回生の手でやってもらいます。</a:t>
            </a:r>
            <a:endParaRPr kumimoji="1" lang="en-US" altLang="ja-JP" dirty="0"/>
          </a:p>
          <a:p>
            <a:r>
              <a:rPr kumimoji="1" lang="ja-JP" altLang="en-US" dirty="0"/>
              <a:t>実験の様子がこれです。中性子飛行トンネルというところで、集合写真をとりました。</a:t>
            </a:r>
            <a:r>
              <a:rPr kumimoji="1" lang="en-US" altLang="ja-JP" dirty="0"/>
              <a:t>P4</a:t>
            </a:r>
            <a:r>
              <a:rPr kumimoji="1" lang="ja-JP" altLang="en-US" dirty="0"/>
              <a:t>の学部生と、</a:t>
            </a:r>
            <a:r>
              <a:rPr kumimoji="1" lang="en-US" altLang="ja-JP" dirty="0"/>
              <a:t>TA</a:t>
            </a:r>
            <a:r>
              <a:rPr kumimoji="1" lang="ja-JP" altLang="en-US" dirty="0"/>
              <a:t>の大学院生と教員、それに</a:t>
            </a:r>
            <a:r>
              <a:rPr kumimoji="1" lang="en-US" altLang="ja-JP" dirty="0"/>
              <a:t>P4OB</a:t>
            </a:r>
            <a:r>
              <a:rPr kumimoji="1" lang="ja-JP" altLang="en-US" dirty="0"/>
              <a:t>のひとを何人か呼びつけて手伝ってもらいました。</a:t>
            </a:r>
            <a:endParaRPr kumimoji="1" lang="en-US" altLang="ja-JP" dirty="0"/>
          </a:p>
          <a:p>
            <a:r>
              <a:rPr kumimoji="1" lang="ja-JP" altLang="en-US" dirty="0"/>
              <a:t>実験の様子はこんな感じです。実に楽しいそうですよね。</a:t>
            </a:r>
            <a:endParaRPr kumimoji="1" lang="en-US" altLang="ja-JP" dirty="0"/>
          </a:p>
          <a:p>
            <a:r>
              <a:rPr kumimoji="1" lang="ja-JP" altLang="en-US" dirty="0"/>
              <a:t>で、僕は、毎年毎年、</a:t>
            </a:r>
            <a:r>
              <a:rPr kumimoji="1" lang="en-US" altLang="ja-JP" dirty="0"/>
              <a:t>P4</a:t>
            </a:r>
            <a:r>
              <a:rPr kumimoji="1" lang="ja-JP" altLang="en-US" dirty="0"/>
              <a:t>では最先端の研究をやるって言い続けて</a:t>
            </a:r>
            <a:r>
              <a:rPr kumimoji="1" lang="en-US" altLang="ja-JP" dirty="0"/>
              <a:t>8</a:t>
            </a:r>
            <a:r>
              <a:rPr kumimoji="1" lang="ja-JP" altLang="en-US" dirty="0"/>
              <a:t>年目なのですが、昨年はついにすごい成果を挙げました。</a:t>
            </a:r>
            <a:endParaRPr kumimoji="1" lang="en-US" altLang="ja-JP" dirty="0"/>
          </a:p>
          <a:p>
            <a:r>
              <a:rPr kumimoji="1" lang="en-US" altLang="ja-JP" dirty="0"/>
              <a:t>P4</a:t>
            </a:r>
            <a:r>
              <a:rPr kumimoji="1" lang="ja-JP" altLang="en-US" dirty="0"/>
              <a:t>の学部生、いま、</a:t>
            </a:r>
            <a:r>
              <a:rPr kumimoji="1" lang="en-US" altLang="ja-JP" dirty="0"/>
              <a:t>M1 </a:t>
            </a:r>
            <a:r>
              <a:rPr kumimoji="1" lang="ja-JP" altLang="en-US" dirty="0"/>
              <a:t>なのですけれど、その学生さんが、国際会議</a:t>
            </a:r>
            <a:r>
              <a:rPr kumimoji="1" lang="en-US" altLang="ja-JP" baseline="0" dirty="0"/>
              <a:t> Nuclei in the Cosmos </a:t>
            </a:r>
            <a:r>
              <a:rPr kumimoji="1" lang="ja-JP" altLang="en-US" baseline="0" dirty="0"/>
              <a:t>で口頭発表をしました。</a:t>
            </a:r>
            <a:endParaRPr kumimoji="1" lang="en-US" altLang="ja-JP" baseline="0" dirty="0"/>
          </a:p>
          <a:p>
            <a:r>
              <a:rPr kumimoji="1" lang="ja-JP" altLang="en-US" baseline="0" dirty="0"/>
              <a:t>この会議は</a:t>
            </a:r>
            <a:r>
              <a:rPr kumimoji="1" lang="en-US" altLang="ja-JP" baseline="0" dirty="0"/>
              <a:t>300</a:t>
            </a:r>
            <a:r>
              <a:rPr kumimoji="1" lang="ja-JP" altLang="en-US" baseline="0" dirty="0"/>
              <a:t>名参加の、われわれの業界としては、とても大きな権威ある国際会議で、この会議で口頭発表するのは、とてもすごいなんです。</a:t>
            </a:r>
            <a:endParaRPr kumimoji="1" lang="en-US" altLang="ja-JP" baseline="0" dirty="0"/>
          </a:p>
          <a:p>
            <a:r>
              <a:rPr kumimoji="1" lang="ja-JP" altLang="en-US" baseline="0" dirty="0"/>
              <a:t>そして、この成果で論文を書いて、</a:t>
            </a:r>
            <a:r>
              <a:rPr kumimoji="1" lang="en-US" altLang="ja-JP" baseline="0" dirty="0"/>
              <a:t>Physical Review Letters </a:t>
            </a:r>
            <a:r>
              <a:rPr kumimoji="1" lang="ja-JP" altLang="en-US" baseline="0" dirty="0"/>
              <a:t>という権威ある雑誌に投稿しました。</a:t>
            </a:r>
            <a:endParaRPr kumimoji="1" lang="en-US" altLang="ja-JP" baseline="0" dirty="0"/>
          </a:p>
          <a:p>
            <a:r>
              <a:rPr kumimoji="1" lang="ja-JP" altLang="en-US" baseline="0" dirty="0"/>
              <a:t>いま、掲載してもらえるかどうか審査中なのですけれど、</a:t>
            </a:r>
            <a:r>
              <a:rPr kumimoji="1" lang="en-US" altLang="ja-JP" baseline="0" dirty="0"/>
              <a:t>2</a:t>
            </a:r>
            <a:r>
              <a:rPr kumimoji="1" lang="ja-JP" altLang="en-US" baseline="0" dirty="0"/>
              <a:t>人いる審査員のうち、一人はすでに倒しました。あと一人も、もうひと押しで倒せる予定です。</a:t>
            </a:r>
            <a:endParaRPr kumimoji="1" lang="en-US" altLang="ja-JP" baseline="0" dirty="0"/>
          </a:p>
          <a:p>
            <a:r>
              <a:rPr kumimoji="1" lang="ja-JP" altLang="en-US" baseline="0" dirty="0"/>
              <a:t>他にも過去の</a:t>
            </a:r>
            <a:r>
              <a:rPr kumimoji="1" lang="en-US" altLang="ja-JP" baseline="0" dirty="0"/>
              <a:t>P4</a:t>
            </a:r>
            <a:r>
              <a:rPr kumimoji="1" lang="ja-JP" altLang="en-US" baseline="0" dirty="0"/>
              <a:t>の実験テーマはそのまま修士論文や博士論文のテーマに発展しています。</a:t>
            </a:r>
            <a:endParaRPr kumimoji="1" lang="en-US" altLang="ja-JP" baseline="0" dirty="0"/>
          </a:p>
          <a:p>
            <a:r>
              <a:rPr kumimoji="1" lang="ja-JP" altLang="en-US" baseline="0" dirty="0"/>
              <a:t>とにかく、早くから研究やりたい、本気で物理をやりたい、という人はぜひ</a:t>
            </a:r>
            <a:r>
              <a:rPr kumimoji="1" lang="en-US" altLang="ja-JP" baseline="0" dirty="0"/>
              <a:t>P4</a:t>
            </a:r>
            <a:r>
              <a:rPr kumimoji="1" lang="ja-JP" altLang="en-US" baseline="0" dirty="0"/>
              <a:t>に来てください。</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B059D2B1-5F90-C74E-B38B-DA6EDCA4EF31}" type="slidenum">
              <a:rPr lang="en-US" altLang="ja-JP"/>
              <a:pPr/>
              <a:t>7</a:t>
            </a:fld>
            <a:endParaRPr kumimoji="1" lang="ja-JP" altLang="en-US"/>
          </a:p>
        </p:txBody>
      </p:sp>
    </p:spTree>
    <p:extLst>
      <p:ext uri="{BB962C8B-B14F-4D97-AF65-F5344CB8AC3E}">
        <p14:creationId xmlns:p14="http://schemas.microsoft.com/office/powerpoint/2010/main" val="2470911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914400" y="1524000"/>
            <a:ext cx="7623175" cy="1752600"/>
          </a:xfrm>
        </p:spPr>
        <p:txBody>
          <a:bodyPr/>
          <a:lstStyle>
            <a:lvl1pPr>
              <a:defRPr sz="5000"/>
            </a:lvl1pPr>
          </a:lstStyle>
          <a:p>
            <a:r>
              <a:rPr lang="ja-JP" altLang="en-US"/>
              <a:t>マスタ タイトルの書式設定</a:t>
            </a:r>
          </a:p>
        </p:txBody>
      </p:sp>
      <p:sp>
        <p:nvSpPr>
          <p:cNvPr id="23555"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ja-JP" altLang="en-US"/>
              <a:t>マスタ サブタイトルの書式設定</a:t>
            </a:r>
          </a:p>
        </p:txBody>
      </p:sp>
      <p:sp>
        <p:nvSpPr>
          <p:cNvPr id="23556" name="Rectangle 4"/>
          <p:cNvSpPr>
            <a:spLocks noGrp="1" noChangeArrowheads="1"/>
          </p:cNvSpPr>
          <p:nvPr>
            <p:ph type="dt" sz="half" idx="2"/>
          </p:nvPr>
        </p:nvSpPr>
        <p:spPr/>
        <p:txBody>
          <a:bodyPr/>
          <a:lstStyle>
            <a:lvl1pPr>
              <a:defRPr/>
            </a:lvl1pPr>
          </a:lstStyle>
          <a:p>
            <a:endParaRPr lang="en-US" altLang="ja-JP"/>
          </a:p>
        </p:txBody>
      </p:sp>
      <p:sp>
        <p:nvSpPr>
          <p:cNvPr id="23557" name="Rectangle 5"/>
          <p:cNvSpPr>
            <a:spLocks noGrp="1" noChangeArrowheads="1"/>
          </p:cNvSpPr>
          <p:nvPr>
            <p:ph type="ftr" sz="quarter" idx="3"/>
          </p:nvPr>
        </p:nvSpPr>
        <p:spPr>
          <a:xfrm>
            <a:off x="3124200" y="6243638"/>
            <a:ext cx="2895600" cy="457200"/>
          </a:xfrm>
        </p:spPr>
        <p:txBody>
          <a:bodyPr/>
          <a:lstStyle>
            <a:lvl1pPr>
              <a:defRPr/>
            </a:lvl1pPr>
          </a:lstStyle>
          <a:p>
            <a:endParaRPr lang="en-US" altLang="ja-JP"/>
          </a:p>
        </p:txBody>
      </p:sp>
      <p:sp>
        <p:nvSpPr>
          <p:cNvPr id="23558" name="Rectangle 6"/>
          <p:cNvSpPr>
            <a:spLocks noGrp="1" noChangeArrowheads="1"/>
          </p:cNvSpPr>
          <p:nvPr>
            <p:ph type="sldNum" sz="quarter" idx="4"/>
          </p:nvPr>
        </p:nvSpPr>
        <p:spPr/>
        <p:txBody>
          <a:bodyPr/>
          <a:lstStyle>
            <a:lvl1pPr>
              <a:defRPr/>
            </a:lvl1pPr>
          </a:lstStyle>
          <a:p>
            <a:fld id="{53F0CFD1-F6A1-4492-8ECD-E2F1E3AA0F2F}" type="slidenum">
              <a:rPr lang="en-US" altLang="ja-JP"/>
              <a:pPr/>
              <a:t>‹#›</a:t>
            </a:fld>
            <a:endParaRPr lang="en-US" altLang="ja-JP"/>
          </a:p>
        </p:txBody>
      </p:sp>
      <p:sp>
        <p:nvSpPr>
          <p:cNvPr id="23559"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ja-JP" altLang="en-US"/>
          </a:p>
        </p:txBody>
      </p:sp>
      <p:sp>
        <p:nvSpPr>
          <p:cNvPr id="23560"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C58D18FF-C28B-4EA4-B36F-556585ACA7A5}" type="slidenum">
              <a:rPr lang="en-US" altLang="ja-JP"/>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7813"/>
            <a:ext cx="2057400" cy="5853112"/>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7813"/>
            <a:ext cx="6019800" cy="5853112"/>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17B4D5F5-E8A9-49E9-B036-152E6BE627CC}" type="slidenum">
              <a:rPr lang="en-US" altLang="ja-JP"/>
              <a:pPr/>
              <a: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タイトル、コンテンツ、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7813"/>
            <a:ext cx="8229600" cy="1139825"/>
          </a:xfrm>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307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648200" y="1600200"/>
            <a:ext cx="4038600" cy="45307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a:xfrm>
            <a:off x="457200" y="6243638"/>
            <a:ext cx="2133600" cy="457200"/>
          </a:xfrm>
        </p:spPr>
        <p:txBody>
          <a:bodyPr/>
          <a:lstStyle>
            <a:lvl1pPr>
              <a:defRPr/>
            </a:lvl1pPr>
          </a:lstStyle>
          <a:p>
            <a:endParaRPr lang="en-US" altLang="ja-JP"/>
          </a:p>
        </p:txBody>
      </p:sp>
      <p:sp>
        <p:nvSpPr>
          <p:cNvPr id="6" name="フッター プレースホルダ 5"/>
          <p:cNvSpPr>
            <a:spLocks noGrp="1"/>
          </p:cNvSpPr>
          <p:nvPr>
            <p:ph type="ftr" sz="quarter" idx="11"/>
          </p:nvPr>
        </p:nvSpPr>
        <p:spPr>
          <a:xfrm>
            <a:off x="3124200" y="6248400"/>
            <a:ext cx="2895600" cy="457200"/>
          </a:xfrm>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a:xfrm>
            <a:off x="6553200" y="6243638"/>
            <a:ext cx="2133600" cy="457200"/>
          </a:xfrm>
        </p:spPr>
        <p:txBody>
          <a:bodyPr/>
          <a:lstStyle>
            <a:lvl1pPr>
              <a:defRPr/>
            </a:lvl1pPr>
          </a:lstStyle>
          <a:p>
            <a:fld id="{A2FC72AB-F159-4CC5-8733-C52106F46C4B}" type="slidenum">
              <a:rPr lang="en-US" altLang="ja-JP"/>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6103E639-0E27-40EC-BA22-78997D4CEF73}" type="slidenum">
              <a:rPr lang="en-US" altLang="ja-JP"/>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D37821F3-C211-405A-9BE4-45C7DBAE4A2E}" type="slidenum">
              <a:rPr lang="en-US" altLang="ja-JP"/>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871F2EC6-1C3F-41D4-B293-9B1B66CACDDA}" type="slidenum">
              <a:rPr lang="en-US" altLang="ja-JP"/>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p:cNvSpPr>
            <a:spLocks noGrp="1"/>
          </p:cNvSpPr>
          <p:nvPr>
            <p:ph type="dt" sz="half" idx="10"/>
          </p:nvPr>
        </p:nvSpPr>
        <p:spPr/>
        <p:txBody>
          <a:bodyPr/>
          <a:lstStyle>
            <a:lvl1pPr>
              <a:defRPr/>
            </a:lvl1pPr>
          </a:lstStyle>
          <a:p>
            <a:endParaRPr lang="en-US" altLang="ja-JP"/>
          </a:p>
        </p:txBody>
      </p:sp>
      <p:sp>
        <p:nvSpPr>
          <p:cNvPr id="8" name="フッター プレースホルダ 7"/>
          <p:cNvSpPr>
            <a:spLocks noGrp="1"/>
          </p:cNvSpPr>
          <p:nvPr>
            <p:ph type="ftr" sz="quarter" idx="11"/>
          </p:nvPr>
        </p:nvSpPr>
        <p:spPr/>
        <p:txBody>
          <a:bodyPr/>
          <a:lstStyle>
            <a:lvl1pPr>
              <a:defRPr/>
            </a:lvl1pPr>
          </a:lstStyle>
          <a:p>
            <a:endParaRPr lang="en-US" altLang="ja-JP"/>
          </a:p>
        </p:txBody>
      </p:sp>
      <p:sp>
        <p:nvSpPr>
          <p:cNvPr id="9" name="スライド番号プレースホルダ 8"/>
          <p:cNvSpPr>
            <a:spLocks noGrp="1"/>
          </p:cNvSpPr>
          <p:nvPr>
            <p:ph type="sldNum" sz="quarter" idx="12"/>
          </p:nvPr>
        </p:nvSpPr>
        <p:spPr/>
        <p:txBody>
          <a:bodyPr/>
          <a:lstStyle>
            <a:lvl1pPr>
              <a:defRPr/>
            </a:lvl1pPr>
          </a:lstStyle>
          <a:p>
            <a:fld id="{307B4210-5777-4917-B5F0-5D2EE8A6444B}" type="slidenum">
              <a:rPr lang="en-US" altLang="ja-JP"/>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2"/>
          <p:cNvSpPr>
            <a:spLocks noGrp="1"/>
          </p:cNvSpPr>
          <p:nvPr>
            <p:ph type="dt" sz="half" idx="10"/>
          </p:nvPr>
        </p:nvSpPr>
        <p:spPr/>
        <p:txBody>
          <a:bodyPr/>
          <a:lstStyle>
            <a:lvl1pPr>
              <a:defRPr/>
            </a:lvl1pPr>
          </a:lstStyle>
          <a:p>
            <a:endParaRPr lang="en-US" altLang="ja-JP"/>
          </a:p>
        </p:txBody>
      </p:sp>
      <p:sp>
        <p:nvSpPr>
          <p:cNvPr id="4" name="フッター プレースホルダ 3"/>
          <p:cNvSpPr>
            <a:spLocks noGrp="1"/>
          </p:cNvSpPr>
          <p:nvPr>
            <p:ph type="ftr" sz="quarter" idx="11"/>
          </p:nvPr>
        </p:nvSpPr>
        <p:spPr/>
        <p:txBody>
          <a:bodyPr/>
          <a:lstStyle>
            <a:lvl1pPr>
              <a:defRPr/>
            </a:lvl1pPr>
          </a:lstStyle>
          <a:p>
            <a:endParaRPr lang="en-US" altLang="ja-JP"/>
          </a:p>
        </p:txBody>
      </p:sp>
      <p:sp>
        <p:nvSpPr>
          <p:cNvPr id="5" name="スライド番号プレースホルダ 4"/>
          <p:cNvSpPr>
            <a:spLocks noGrp="1"/>
          </p:cNvSpPr>
          <p:nvPr>
            <p:ph type="sldNum" sz="quarter" idx="12"/>
          </p:nvPr>
        </p:nvSpPr>
        <p:spPr/>
        <p:txBody>
          <a:bodyPr/>
          <a:lstStyle>
            <a:lvl1pPr>
              <a:defRPr/>
            </a:lvl1pPr>
          </a:lstStyle>
          <a:p>
            <a:fld id="{BA996FDA-DB5A-4F13-B953-39B57F1F7920}" type="slidenum">
              <a:rPr lang="en-US" altLang="ja-JP"/>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endParaRPr lang="en-US" altLang="ja-JP"/>
          </a:p>
        </p:txBody>
      </p:sp>
      <p:sp>
        <p:nvSpPr>
          <p:cNvPr id="3" name="フッター プレースホルダ 2"/>
          <p:cNvSpPr>
            <a:spLocks noGrp="1"/>
          </p:cNvSpPr>
          <p:nvPr>
            <p:ph type="ftr" sz="quarter" idx="11"/>
          </p:nvPr>
        </p:nvSpPr>
        <p:spPr/>
        <p:txBody>
          <a:bodyPr/>
          <a:lstStyle>
            <a:lvl1pPr>
              <a:defRPr/>
            </a:lvl1pPr>
          </a:lstStyle>
          <a:p>
            <a:endParaRPr lang="en-US" altLang="ja-JP"/>
          </a:p>
        </p:txBody>
      </p:sp>
      <p:sp>
        <p:nvSpPr>
          <p:cNvPr id="4" name="スライド番号プレースホルダ 3"/>
          <p:cNvSpPr>
            <a:spLocks noGrp="1"/>
          </p:cNvSpPr>
          <p:nvPr>
            <p:ph type="sldNum" sz="quarter" idx="12"/>
          </p:nvPr>
        </p:nvSpPr>
        <p:spPr/>
        <p:txBody>
          <a:bodyPr/>
          <a:lstStyle>
            <a:lvl1pPr>
              <a:defRPr/>
            </a:lvl1pPr>
          </a:lstStyle>
          <a:p>
            <a:fld id="{BB31F54D-C21D-4641-925D-F6ABBAD8093F}" type="slidenum">
              <a:rPr lang="en-US" altLang="ja-JP"/>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29DB3E52-230E-45BA-ABCA-4BCF7CDD7B38}" type="slidenum">
              <a:rPr lang="en-US" altLang="ja-JP"/>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23372FEA-1062-4A19-84CD-E001D863E575}" type="slidenum">
              <a:rPr lang="en-US" altLang="ja-JP"/>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タイトルの書式設定</a:t>
            </a:r>
          </a:p>
        </p:txBody>
      </p:sp>
      <p:sp>
        <p:nvSpPr>
          <p:cNvPr id="22531"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2532"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b="0">
                <a:latin typeface="+mj-lt"/>
              </a:defRPr>
            </a:lvl1pPr>
          </a:lstStyle>
          <a:p>
            <a:endParaRPr lang="en-US" altLang="ja-JP"/>
          </a:p>
        </p:txBody>
      </p:sp>
      <p:sp>
        <p:nvSpPr>
          <p:cNvPr id="2253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200" b="0">
                <a:latin typeface="+mj-lt"/>
              </a:defRPr>
            </a:lvl1pPr>
          </a:lstStyle>
          <a:p>
            <a:endParaRPr lang="en-US" altLang="ja-JP"/>
          </a:p>
        </p:txBody>
      </p:sp>
      <p:sp>
        <p:nvSpPr>
          <p:cNvPr id="22534"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b="0">
                <a:latin typeface="+mj-lt"/>
              </a:defRPr>
            </a:lvl1pPr>
          </a:lstStyle>
          <a:p>
            <a:fld id="{C5CFFA75-E508-41F4-BC2C-CA0F8A776CF7}" type="slidenum">
              <a:rPr lang="en-US" altLang="ja-JP"/>
              <a:pPr/>
              <a:t>‹#›</a:t>
            </a:fld>
            <a:endParaRPr lang="en-US" altLang="ja-JP"/>
          </a:p>
        </p:txBody>
      </p:sp>
      <p:sp>
        <p:nvSpPr>
          <p:cNvPr id="22535"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endParaRPr lang="ja-JP" altLang="en-US"/>
          </a:p>
        </p:txBody>
      </p:sp>
      <p:sp>
        <p:nvSpPr>
          <p:cNvPr id="22536"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endParaRPr lang="ja-JP" alt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l" rtl="0" fontAlgn="base">
        <a:spcBef>
          <a:spcPct val="0"/>
        </a:spcBef>
        <a:spcAft>
          <a:spcPct val="0"/>
        </a:spcAft>
        <a:defRPr kumimoji="1" sz="4200">
          <a:solidFill>
            <a:schemeClr val="tx2"/>
          </a:solidFill>
          <a:latin typeface="+mj-lt"/>
          <a:ea typeface="+mj-ea"/>
          <a:cs typeface="+mj-cs"/>
        </a:defRPr>
      </a:lvl1pPr>
      <a:lvl2pPr algn="l" rtl="0" fontAlgn="base">
        <a:spcBef>
          <a:spcPct val="0"/>
        </a:spcBef>
        <a:spcAft>
          <a:spcPct val="0"/>
        </a:spcAft>
        <a:defRPr kumimoji="1" sz="4200">
          <a:solidFill>
            <a:schemeClr val="tx2"/>
          </a:solidFill>
          <a:latin typeface="Garamond" pitchFamily="18" charset="0"/>
          <a:ea typeface="ＭＳ Ｐゴシック" pitchFamily="50" charset="-128"/>
        </a:defRPr>
      </a:lvl2pPr>
      <a:lvl3pPr algn="l" rtl="0" fontAlgn="base">
        <a:spcBef>
          <a:spcPct val="0"/>
        </a:spcBef>
        <a:spcAft>
          <a:spcPct val="0"/>
        </a:spcAft>
        <a:defRPr kumimoji="1" sz="4200">
          <a:solidFill>
            <a:schemeClr val="tx2"/>
          </a:solidFill>
          <a:latin typeface="Garamond" pitchFamily="18" charset="0"/>
          <a:ea typeface="ＭＳ Ｐゴシック" pitchFamily="50" charset="-128"/>
        </a:defRPr>
      </a:lvl3pPr>
      <a:lvl4pPr algn="l" rtl="0" fontAlgn="base">
        <a:spcBef>
          <a:spcPct val="0"/>
        </a:spcBef>
        <a:spcAft>
          <a:spcPct val="0"/>
        </a:spcAft>
        <a:defRPr kumimoji="1" sz="4200">
          <a:solidFill>
            <a:schemeClr val="tx2"/>
          </a:solidFill>
          <a:latin typeface="Garamond" pitchFamily="18" charset="0"/>
          <a:ea typeface="ＭＳ Ｐゴシック" pitchFamily="50" charset="-128"/>
        </a:defRPr>
      </a:lvl4pPr>
      <a:lvl5pPr algn="l" rtl="0" fontAlgn="base">
        <a:spcBef>
          <a:spcPct val="0"/>
        </a:spcBef>
        <a:spcAft>
          <a:spcPct val="0"/>
        </a:spcAft>
        <a:defRPr kumimoji="1" sz="4200">
          <a:solidFill>
            <a:schemeClr val="tx2"/>
          </a:solidFill>
          <a:latin typeface="Garamond" pitchFamily="18" charset="0"/>
          <a:ea typeface="ＭＳ Ｐゴシック" pitchFamily="50" charset="-128"/>
        </a:defRPr>
      </a:lvl5pPr>
      <a:lvl6pPr marL="457200" algn="l" rtl="0" fontAlgn="base">
        <a:spcBef>
          <a:spcPct val="0"/>
        </a:spcBef>
        <a:spcAft>
          <a:spcPct val="0"/>
        </a:spcAft>
        <a:defRPr kumimoji="1" sz="4200">
          <a:solidFill>
            <a:schemeClr val="tx2"/>
          </a:solidFill>
          <a:latin typeface="Garamond" pitchFamily="18" charset="0"/>
          <a:ea typeface="ＭＳ Ｐゴシック" pitchFamily="50" charset="-128"/>
        </a:defRPr>
      </a:lvl6pPr>
      <a:lvl7pPr marL="914400" algn="l" rtl="0" fontAlgn="base">
        <a:spcBef>
          <a:spcPct val="0"/>
        </a:spcBef>
        <a:spcAft>
          <a:spcPct val="0"/>
        </a:spcAft>
        <a:defRPr kumimoji="1" sz="4200">
          <a:solidFill>
            <a:schemeClr val="tx2"/>
          </a:solidFill>
          <a:latin typeface="Garamond" pitchFamily="18" charset="0"/>
          <a:ea typeface="ＭＳ Ｐゴシック" pitchFamily="50" charset="-128"/>
        </a:defRPr>
      </a:lvl7pPr>
      <a:lvl8pPr marL="1371600" algn="l" rtl="0" fontAlgn="base">
        <a:spcBef>
          <a:spcPct val="0"/>
        </a:spcBef>
        <a:spcAft>
          <a:spcPct val="0"/>
        </a:spcAft>
        <a:defRPr kumimoji="1" sz="4200">
          <a:solidFill>
            <a:schemeClr val="tx2"/>
          </a:solidFill>
          <a:latin typeface="Garamond" pitchFamily="18" charset="0"/>
          <a:ea typeface="ＭＳ Ｐゴシック" pitchFamily="50" charset="-128"/>
        </a:defRPr>
      </a:lvl8pPr>
      <a:lvl9pPr marL="1828800" algn="l" rtl="0" fontAlgn="base">
        <a:spcBef>
          <a:spcPct val="0"/>
        </a:spcBef>
        <a:spcAft>
          <a:spcPct val="0"/>
        </a:spcAft>
        <a:defRPr kumimoji="1" sz="4200">
          <a:solidFill>
            <a:schemeClr val="tx2"/>
          </a:solidFill>
          <a:latin typeface="Garamond" pitchFamily="18" charset="0"/>
          <a:ea typeface="ＭＳ Ｐゴシック" pitchFamily="50" charset="-128"/>
        </a:defRPr>
      </a:lvl9pPr>
    </p:titleStyle>
    <p:bodyStyle>
      <a:lvl1pPr marL="342900" indent="-342900" algn="l" rtl="0" fontAlgn="base">
        <a:spcBef>
          <a:spcPct val="20000"/>
        </a:spcBef>
        <a:spcAft>
          <a:spcPct val="0"/>
        </a:spcAft>
        <a:buClr>
          <a:schemeClr val="accent1"/>
        </a:buClr>
        <a:buSzPct val="65000"/>
        <a:buFont typeface="Wingdings" pitchFamily="2" charset="2"/>
        <a:buChar char="n"/>
        <a:defRPr kumimoji="1" sz="30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pitchFamily="2" charset="2"/>
        <a:buChar char="q"/>
        <a:defRPr kumimoji="1" sz="2600">
          <a:solidFill>
            <a:schemeClr val="tx1"/>
          </a:solidFill>
          <a:latin typeface="+mn-lt"/>
          <a:ea typeface="+mn-ea"/>
        </a:defRPr>
      </a:lvl2pPr>
      <a:lvl3pPr marL="1022350" indent="-350838" algn="l" rtl="0" fontAlgn="base">
        <a:spcBef>
          <a:spcPct val="20000"/>
        </a:spcBef>
        <a:spcAft>
          <a:spcPct val="0"/>
        </a:spcAft>
        <a:buClr>
          <a:schemeClr val="accent1"/>
        </a:buClr>
        <a:buSzPct val="65000"/>
        <a:buFont typeface="Wingdings" pitchFamily="2" charset="2"/>
        <a:buChar char="n"/>
        <a:defRPr kumimoji="1" sz="2200">
          <a:solidFill>
            <a:schemeClr val="tx1"/>
          </a:solidFill>
          <a:latin typeface="+mn-lt"/>
          <a:ea typeface="+mn-ea"/>
        </a:defRPr>
      </a:lvl3pPr>
      <a:lvl4pPr marL="1339850" indent="-315913" algn="l" rtl="0" fontAlgn="base">
        <a:spcBef>
          <a:spcPct val="20000"/>
        </a:spcBef>
        <a:spcAft>
          <a:spcPct val="0"/>
        </a:spcAft>
        <a:buClr>
          <a:schemeClr val="accent2"/>
        </a:buClr>
        <a:buSzPct val="70000"/>
        <a:buFont typeface="Wingdings" pitchFamily="2" charset="2"/>
        <a:buChar char="q"/>
        <a:defRPr kumimoji="1" sz="2000">
          <a:solidFill>
            <a:schemeClr val="tx1"/>
          </a:solidFill>
          <a:latin typeface="+mn-lt"/>
          <a:ea typeface="+mn-ea"/>
        </a:defRPr>
      </a:lvl4pPr>
      <a:lvl5pPr marL="16811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5pPr>
      <a:lvl6pPr marL="21383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6pPr>
      <a:lvl7pPr marL="25955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7pPr>
      <a:lvl8pPr marL="30527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8pPr>
      <a:lvl9pPr marL="35099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nh.scphys.kyoto-u.ac.jp/gakusei/p4/index.html"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gif"/><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bin"/><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10" Type="http://schemas.openxmlformats.org/officeDocument/2006/relationships/image" Target="../media/image25.jpg"/><Relationship Id="rId4" Type="http://schemas.openxmlformats.org/officeDocument/2006/relationships/image" Target="../media/image19.jpeg"/><Relationship Id="rId9" Type="http://schemas.openxmlformats.org/officeDocument/2006/relationships/image" Target="../media/image24.jpg"/></Relationships>
</file>

<file path=ppt/slides/_rels/slide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4.xml"/><Relationship Id="rId4" Type="http://schemas.openxmlformats.org/officeDocument/2006/relationships/image" Target="../media/image28.jpg"/></Relationships>
</file>

<file path=ppt/slides/_rels/slide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07798" y="410941"/>
            <a:ext cx="7772400" cy="1903413"/>
          </a:xfrm>
        </p:spPr>
        <p:txBody>
          <a:bodyPr/>
          <a:lstStyle/>
          <a:p>
            <a:r>
              <a:rPr lang="ja-JP" altLang="en-US" sz="4800" dirty="0">
                <a:latin typeface="HG丸ｺﾞｼｯｸM-PRO" pitchFamily="50" charset="-128"/>
                <a:ea typeface="HG丸ｺﾞｼｯｸM-PRO" pitchFamily="50" charset="-128"/>
              </a:rPr>
              <a:t>課題研究 </a:t>
            </a:r>
            <a:r>
              <a:rPr lang="en-US" altLang="ja-JP" sz="4800" dirty="0">
                <a:latin typeface="HG丸ｺﾞｼｯｸM-PRO" pitchFamily="50" charset="-128"/>
                <a:ea typeface="HG丸ｺﾞｼｯｸM-PRO" pitchFamily="50" charset="-128"/>
              </a:rPr>
              <a:t>P4</a:t>
            </a:r>
            <a:br>
              <a:rPr lang="en-US" altLang="ja-JP" sz="4800" dirty="0">
                <a:latin typeface="HG丸ｺﾞｼｯｸM-PRO" pitchFamily="50" charset="-128"/>
                <a:ea typeface="HG丸ｺﾞｼｯｸM-PRO" pitchFamily="50" charset="-128"/>
              </a:rPr>
            </a:br>
            <a:r>
              <a:rPr lang="ja-JP" altLang="en-US" sz="4800" dirty="0">
                <a:latin typeface="HG丸ｺﾞｼｯｸM-PRO" pitchFamily="50" charset="-128"/>
                <a:ea typeface="HG丸ｺﾞｼｯｸM-PRO" pitchFamily="50" charset="-128"/>
              </a:rPr>
              <a:t>原子核とハドロンの物理</a:t>
            </a:r>
          </a:p>
        </p:txBody>
      </p:sp>
      <p:sp>
        <p:nvSpPr>
          <p:cNvPr id="2051" name="Rectangle 3"/>
          <p:cNvSpPr>
            <a:spLocks noGrp="1" noChangeArrowheads="1"/>
          </p:cNvSpPr>
          <p:nvPr>
            <p:ph type="subTitle" idx="1"/>
          </p:nvPr>
        </p:nvSpPr>
        <p:spPr>
          <a:xfrm>
            <a:off x="127404" y="2174398"/>
            <a:ext cx="8292007" cy="3321775"/>
          </a:xfrm>
          <a:solidFill>
            <a:schemeClr val="bg1"/>
          </a:solidFill>
        </p:spPr>
        <p:txBody>
          <a:bodyPr>
            <a:normAutofit/>
          </a:bodyPr>
          <a:lstStyle/>
          <a:p>
            <a:pPr marL="1878013" indent="-1878013">
              <a:lnSpc>
                <a:spcPct val="110000"/>
              </a:lnSpc>
              <a:spcBef>
                <a:spcPct val="40000"/>
              </a:spcBef>
            </a:pPr>
            <a:r>
              <a:rPr lang="ja-JP" altLang="en-US" sz="3200" dirty="0">
                <a:latin typeface="HG丸ｺﾞｼｯｸM-PRO" pitchFamily="50" charset="-128"/>
                <a:ea typeface="HG丸ｺﾞｼｯｸM-PRO" pitchFamily="50" charset="-128"/>
              </a:rPr>
              <a:t>（理論）萩野</a:t>
            </a:r>
            <a:r>
              <a:rPr lang="en-US" altLang="ja-JP" sz="3200" dirty="0">
                <a:latin typeface="HG丸ｺﾞｼｯｸM-PRO" pitchFamily="50" charset="-128"/>
                <a:ea typeface="HG丸ｺﾞｼｯｸM-PRO" pitchFamily="50" charset="-128"/>
              </a:rPr>
              <a:t> </a:t>
            </a:r>
            <a:r>
              <a:rPr lang="ja-JP" altLang="en-US" sz="3200" dirty="0">
                <a:latin typeface="HG丸ｺﾞｼｯｸM-PRO" pitchFamily="50" charset="-128"/>
                <a:ea typeface="HG丸ｺﾞｼｯｸM-PRO" pitchFamily="50" charset="-128"/>
              </a:rPr>
              <a:t>浩一・金田 佳子</a:t>
            </a:r>
            <a:br>
              <a:rPr lang="ja-JP" altLang="en-US" sz="3200" dirty="0">
                <a:latin typeface="HG丸ｺﾞｼｯｸM-PRO" pitchFamily="50" charset="-128"/>
                <a:ea typeface="HG丸ｺﾞｼｯｸM-PRO" pitchFamily="50" charset="-128"/>
              </a:rPr>
            </a:br>
            <a:r>
              <a:rPr lang="ja-JP" altLang="en-US" sz="2400" dirty="0">
                <a:latin typeface="HG丸ｺﾞｼｯｸM-PRO" pitchFamily="50" charset="-128"/>
                <a:ea typeface="HG丸ｺﾞｼｯｸM-PRO" pitchFamily="50" charset="-128"/>
              </a:rPr>
              <a:t>原子核理論研究室</a:t>
            </a:r>
            <a:br>
              <a:rPr lang="ja-JP" altLang="en-US" sz="2400" dirty="0">
                <a:latin typeface="HG丸ｺﾞｼｯｸM-PRO" pitchFamily="50" charset="-128"/>
                <a:ea typeface="HG丸ｺﾞｼｯｸM-PRO" pitchFamily="50" charset="-128"/>
              </a:rPr>
            </a:br>
            <a:r>
              <a:rPr lang="en-US" altLang="ja-JP" sz="2400" dirty="0">
                <a:latin typeface="HG丸ｺﾞｼｯｸM-PRO" pitchFamily="50" charset="-128"/>
                <a:ea typeface="HG丸ｺﾞｼｯｸM-PRO" pitchFamily="50" charset="-128"/>
              </a:rPr>
              <a:t>5</a:t>
            </a:r>
            <a:r>
              <a:rPr lang="ja-JP" altLang="en-US" sz="2400" dirty="0">
                <a:latin typeface="HG丸ｺﾞｼｯｸM-PRO" pitchFamily="50" charset="-128"/>
                <a:ea typeface="HG丸ｺﾞｼｯｸM-PRO" pitchFamily="50" charset="-128"/>
              </a:rPr>
              <a:t>号館</a:t>
            </a:r>
            <a:r>
              <a:rPr lang="en-US" altLang="ja-JP" sz="2400" dirty="0">
                <a:latin typeface="HG丸ｺﾞｼｯｸM-PRO" pitchFamily="50" charset="-128"/>
                <a:ea typeface="HG丸ｺﾞｼｯｸM-PRO" pitchFamily="50" charset="-128"/>
              </a:rPr>
              <a:t>522</a:t>
            </a:r>
            <a:r>
              <a:rPr lang="ja-JP" altLang="en-US" sz="2400" dirty="0">
                <a:latin typeface="HG丸ｺﾞｼｯｸM-PRO" pitchFamily="50" charset="-128"/>
                <a:ea typeface="HG丸ｺﾞｼｯｸM-PRO" pitchFamily="50" charset="-128"/>
              </a:rPr>
              <a:t>・</a:t>
            </a:r>
            <a:r>
              <a:rPr lang="en-US" altLang="ja-JP" sz="2400" dirty="0">
                <a:latin typeface="HG丸ｺﾞｼｯｸM-PRO" pitchFamily="50" charset="-128"/>
                <a:ea typeface="HG丸ｺﾞｼｯｸM-PRO" pitchFamily="50" charset="-128"/>
              </a:rPr>
              <a:t>518</a:t>
            </a:r>
            <a:r>
              <a:rPr lang="ja-JP" altLang="en-US" sz="2400" dirty="0">
                <a:latin typeface="HG丸ｺﾞｼｯｸM-PRO" pitchFamily="50" charset="-128"/>
                <a:ea typeface="HG丸ｺﾞｼｯｸM-PRO" pitchFamily="50" charset="-128"/>
              </a:rPr>
              <a:t>号室</a:t>
            </a:r>
          </a:p>
          <a:p>
            <a:pPr marL="1878013" indent="-1878013">
              <a:lnSpc>
                <a:spcPct val="110000"/>
              </a:lnSpc>
              <a:spcBef>
                <a:spcPct val="40000"/>
              </a:spcBef>
            </a:pPr>
            <a:r>
              <a:rPr lang="ja-JP" altLang="en-US" sz="3200" dirty="0">
                <a:latin typeface="HG丸ｺﾞｼｯｸM-PRO" pitchFamily="50" charset="-128"/>
                <a:ea typeface="HG丸ｺﾞｼｯｸM-PRO" pitchFamily="50" charset="-128"/>
              </a:rPr>
              <a:t>（実験）銭廣 十三</a:t>
            </a:r>
            <a:br>
              <a:rPr lang="ja-JP" altLang="en-US" sz="3200" dirty="0">
                <a:latin typeface="HG丸ｺﾞｼｯｸM-PRO" pitchFamily="50" charset="-128"/>
                <a:ea typeface="HG丸ｺﾞｼｯｸM-PRO" pitchFamily="50" charset="-128"/>
              </a:rPr>
            </a:br>
            <a:r>
              <a:rPr lang="ja-JP" altLang="en-US" sz="2400" dirty="0">
                <a:latin typeface="HG丸ｺﾞｼｯｸM-PRO" pitchFamily="50" charset="-128"/>
                <a:ea typeface="HG丸ｺﾞｼｯｸM-PRO" pitchFamily="50" charset="-128"/>
              </a:rPr>
              <a:t>原子核ハドロン物理学研究室</a:t>
            </a:r>
            <a:br>
              <a:rPr lang="ja-JP" altLang="en-US" sz="2400" dirty="0">
                <a:latin typeface="HG丸ｺﾞｼｯｸM-PRO" pitchFamily="50" charset="-128"/>
                <a:ea typeface="HG丸ｺﾞｼｯｸM-PRO" pitchFamily="50" charset="-128"/>
              </a:rPr>
            </a:br>
            <a:r>
              <a:rPr lang="en-US" altLang="ja-JP" sz="2400" dirty="0">
                <a:latin typeface="HG丸ｺﾞｼｯｸM-PRO" pitchFamily="50" charset="-128"/>
                <a:ea typeface="HG丸ｺﾞｼｯｸM-PRO" pitchFamily="50" charset="-128"/>
              </a:rPr>
              <a:t>5</a:t>
            </a:r>
            <a:r>
              <a:rPr lang="ja-JP" altLang="en-US" sz="2400" dirty="0">
                <a:latin typeface="HG丸ｺﾞｼｯｸM-PRO" pitchFamily="50" charset="-128"/>
                <a:ea typeface="HG丸ｺﾞｼｯｸM-PRO" pitchFamily="50" charset="-128"/>
              </a:rPr>
              <a:t>号館 </a:t>
            </a:r>
            <a:r>
              <a:rPr lang="en-US" altLang="ja-JP" sz="2400" dirty="0">
                <a:latin typeface="HG丸ｺﾞｼｯｸM-PRO" pitchFamily="50" charset="-128"/>
                <a:ea typeface="HG丸ｺﾞｼｯｸM-PRO" pitchFamily="50" charset="-128"/>
              </a:rPr>
              <a:t>211</a:t>
            </a:r>
            <a:r>
              <a:rPr lang="ja-JP" altLang="en-US" sz="2400" dirty="0">
                <a:latin typeface="HG丸ｺﾞｼｯｸM-PRO" pitchFamily="50" charset="-128"/>
                <a:ea typeface="HG丸ｺﾞｼｯｸM-PRO" pitchFamily="50" charset="-128"/>
              </a:rPr>
              <a:t>号室</a:t>
            </a:r>
            <a:endParaRPr lang="ja-JP" altLang="en-US" sz="3200" dirty="0">
              <a:latin typeface="HG丸ｺﾞｼｯｸM-PRO" pitchFamily="50" charset="-128"/>
              <a:ea typeface="HG丸ｺﾞｼｯｸM-PRO" pitchFamily="50" charset="-128"/>
            </a:endParaRPr>
          </a:p>
          <a:p>
            <a:pPr marL="1878013" indent="-1878013">
              <a:lnSpc>
                <a:spcPct val="110000"/>
              </a:lnSpc>
              <a:spcBef>
                <a:spcPct val="40000"/>
              </a:spcBef>
            </a:pPr>
            <a:endParaRPr lang="en-US" altLang="ja-JP" sz="2400" dirty="0">
              <a:latin typeface="HG丸ｺﾞｼｯｸM-PRO" pitchFamily="50" charset="-128"/>
              <a:ea typeface="HG丸ｺﾞｼｯｸM-PRO" pitchFamily="50" charset="-128"/>
            </a:endParaRPr>
          </a:p>
        </p:txBody>
      </p:sp>
      <p:sp>
        <p:nvSpPr>
          <p:cNvPr id="6" name="テキスト ボックス 5"/>
          <p:cNvSpPr txBox="1"/>
          <p:nvPr/>
        </p:nvSpPr>
        <p:spPr>
          <a:xfrm>
            <a:off x="201463" y="5397229"/>
            <a:ext cx="7385537" cy="400110"/>
          </a:xfrm>
          <a:prstGeom prst="rect">
            <a:avLst/>
          </a:prstGeom>
          <a:noFill/>
        </p:spPr>
        <p:txBody>
          <a:bodyPr wrap="square" rtlCol="0">
            <a:spAutoFit/>
          </a:bodyPr>
          <a:lstStyle/>
          <a:p>
            <a:r>
              <a:rPr kumimoji="1" lang="en-US" altLang="ja-JP" sz="2000" b="0" dirty="0">
                <a:latin typeface="小塚明朝 Pro EL" pitchFamily="18" charset="-128"/>
                <a:ea typeface="小塚明朝 Pro EL" pitchFamily="18" charset="-128"/>
                <a:hlinkClick r:id="rId2"/>
              </a:rPr>
              <a:t>http://www-nh.scphys.kyoto-u.ac.jp/gakusei/p4/index.html</a:t>
            </a:r>
            <a:endParaRPr kumimoji="1" lang="en-US" altLang="ja-JP" sz="2000" b="0" dirty="0">
              <a:latin typeface="小塚明朝 Pro EL" pitchFamily="18" charset="-128"/>
              <a:ea typeface="小塚明朝 Pro EL" pitchFamily="18" charset="-128"/>
            </a:endParaRPr>
          </a:p>
        </p:txBody>
      </p:sp>
      <p:grpSp>
        <p:nvGrpSpPr>
          <p:cNvPr id="11" name="グループ化 10"/>
          <p:cNvGrpSpPr/>
          <p:nvPr/>
        </p:nvGrpSpPr>
        <p:grpSpPr>
          <a:xfrm rot="20938532">
            <a:off x="6020224" y="5660010"/>
            <a:ext cx="2993800" cy="876026"/>
            <a:chOff x="9832160" y="1336478"/>
            <a:chExt cx="2993800" cy="876026"/>
          </a:xfrm>
        </p:grpSpPr>
        <p:grpSp>
          <p:nvGrpSpPr>
            <p:cNvPr id="12" name="グループ化 14"/>
            <p:cNvGrpSpPr/>
            <p:nvPr/>
          </p:nvGrpSpPr>
          <p:grpSpPr>
            <a:xfrm>
              <a:off x="9832160" y="1336478"/>
              <a:ext cx="2993800" cy="524984"/>
              <a:chOff x="18988" y="2620636"/>
              <a:chExt cx="3268276" cy="599983"/>
            </a:xfrm>
          </p:grpSpPr>
          <p:sp>
            <p:nvSpPr>
              <p:cNvPr id="14" name="角丸四角形 13"/>
              <p:cNvSpPr/>
              <p:nvPr/>
            </p:nvSpPr>
            <p:spPr bwMode="auto">
              <a:xfrm>
                <a:off x="18988" y="2644618"/>
                <a:ext cx="2411999" cy="576001"/>
              </a:xfrm>
              <a:prstGeom prst="roundRect">
                <a:avLst/>
              </a:prstGeom>
              <a:solidFill>
                <a:srgbClr val="FFFF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2200" b="1" i="0" u="none" strike="noStrike" kern="0" cap="none" spc="0" normalizeH="0" baseline="0" noProof="0" dirty="0">
                    <a:ln>
                      <a:noFill/>
                    </a:ln>
                    <a:solidFill>
                      <a:srgbClr val="000000"/>
                    </a:solidFill>
                    <a:effectLst/>
                    <a:uLnTx/>
                    <a:uFillTx/>
                    <a:latin typeface="ヒラギノ明朝 Pro W3" pitchFamily="-108" charset="-128"/>
                    <a:ea typeface="ヒラギノ明朝 Pro W3" pitchFamily="-108" charset="-128"/>
                    <a:cs typeface="ヒラギノ明朝 Pro W3" pitchFamily="-108" charset="-128"/>
                    <a:sym typeface="ヒラギノ明朝 Pro W3" pitchFamily="-108" charset="-128"/>
                  </a:rPr>
                  <a:t>課題研究</a:t>
                </a:r>
                <a:r>
                  <a:rPr kumimoji="0" lang="en-US" altLang="ja-JP" sz="2200" b="1" i="0" u="none" strike="noStrike" kern="0" cap="none" spc="0" normalizeH="0" baseline="0" noProof="0" dirty="0">
                    <a:ln>
                      <a:noFill/>
                    </a:ln>
                    <a:solidFill>
                      <a:srgbClr val="000000"/>
                    </a:solidFill>
                    <a:effectLst/>
                    <a:uLnTx/>
                    <a:uFillTx/>
                    <a:latin typeface="ヒラギノ明朝 Pro W3" pitchFamily="-108" charset="-128"/>
                    <a:ea typeface="ヒラギノ明朝 Pro W3" pitchFamily="-108" charset="-128"/>
                    <a:cs typeface="ヒラギノ明朝 Pro W3" pitchFamily="-108" charset="-128"/>
                    <a:sym typeface="ヒラギノ明朝 Pro W3" pitchFamily="-108" charset="-128"/>
                  </a:rPr>
                  <a:t>P4</a:t>
                </a:r>
                <a:endParaRPr kumimoji="0" lang="ja-JP" altLang="en-US" sz="2200" b="1" i="0" u="none" strike="noStrike" kern="0" cap="none" spc="0" normalizeH="0" baseline="0" noProof="0" dirty="0">
                  <a:ln>
                    <a:noFill/>
                  </a:ln>
                  <a:solidFill>
                    <a:srgbClr val="000000"/>
                  </a:solidFill>
                  <a:effectLst/>
                  <a:uLnTx/>
                  <a:uFillTx/>
                  <a:latin typeface="ヒラギノ明朝 Pro W3" pitchFamily="-108" charset="-128"/>
                  <a:ea typeface="ヒラギノ明朝 Pro W3" pitchFamily="-108" charset="-128"/>
                  <a:cs typeface="ヒラギノ明朝 Pro W3" pitchFamily="-108" charset="-128"/>
                  <a:sym typeface="ヒラギノ明朝 Pro W3" pitchFamily="-108" charset="-128"/>
                </a:endParaRPr>
              </a:p>
            </p:txBody>
          </p:sp>
          <p:sp>
            <p:nvSpPr>
              <p:cNvPr id="15" name="角丸四角形 14"/>
              <p:cNvSpPr/>
              <p:nvPr/>
            </p:nvSpPr>
            <p:spPr bwMode="auto">
              <a:xfrm>
                <a:off x="2423264" y="2620636"/>
                <a:ext cx="864000" cy="576001"/>
              </a:xfrm>
              <a:prstGeom prst="roundRect">
                <a:avLst/>
              </a:prstGeom>
              <a:solidFill>
                <a:srgbClr val="DADADA"/>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2000" b="1" i="0" u="none" strike="noStrike" kern="0" cap="none" spc="0" normalizeH="0" baseline="0" noProof="0" dirty="0">
                    <a:ln>
                      <a:noFill/>
                    </a:ln>
                    <a:solidFill>
                      <a:srgbClr val="000000"/>
                    </a:solidFill>
                    <a:effectLst/>
                    <a:uLnTx/>
                    <a:uFillTx/>
                    <a:cs typeface="ヒラギノ明朝 Pro W3" pitchFamily="-108" charset="-128"/>
                  </a:rPr>
                  <a:t>検索</a:t>
                </a:r>
                <a:endParaRPr kumimoji="0" lang="ja-JP" altLang="en-US" sz="2000" b="1" i="0" u="none" strike="noStrike" kern="0" cap="none" spc="0" normalizeH="0" baseline="0" noProof="0" dirty="0">
                  <a:ln>
                    <a:noFill/>
                  </a:ln>
                  <a:solidFill>
                    <a:srgbClr val="000000"/>
                  </a:solidFill>
                  <a:effectLst/>
                  <a:uLnTx/>
                  <a:uFillTx/>
                  <a:latin typeface="ヒラギノ明朝 Pro W3" pitchFamily="-108" charset="-128"/>
                  <a:ea typeface="ヒラギノ明朝 Pro W3" pitchFamily="-108" charset="-128"/>
                  <a:cs typeface="ヒラギノ明朝 Pro W3" pitchFamily="-108" charset="-128"/>
                  <a:sym typeface="ヒラギノ明朝 Pro W3" pitchFamily="-108" charset="-128"/>
                </a:endParaRPr>
              </a:p>
            </p:txBody>
          </p:sp>
        </p:grpSp>
        <p:cxnSp>
          <p:nvCxnSpPr>
            <p:cNvPr id="13" name="直線矢印コネクタ 12"/>
            <p:cNvCxnSpPr/>
            <p:nvPr/>
          </p:nvCxnSpPr>
          <p:spPr bwMode="auto">
            <a:xfrm rot="16200000" flipV="1">
              <a:off x="12388888" y="1906304"/>
              <a:ext cx="432048" cy="180352"/>
            </a:xfrm>
            <a:prstGeom prst="straightConnector1">
              <a:avLst/>
            </a:prstGeom>
            <a:blipFill dpi="0" rotWithShape="0">
              <a:blip r:embed="rId3" cstate="print"/>
              <a:srcRect/>
              <a:tile tx="0" ty="0" sx="100000" sy="100000" flip="none" algn="tl"/>
            </a:blipFill>
            <a:ln w="76200" cap="flat" cmpd="sng" algn="ctr">
              <a:solidFill>
                <a:schemeClr val="tx1"/>
              </a:solidFill>
              <a:prstDash val="solid"/>
              <a:round/>
              <a:headEnd type="none" w="med" len="med"/>
              <a:tailEnd type="stealth" w="lg" len="lg"/>
            </a:ln>
            <a:effectLst/>
          </p:spPr>
        </p:cxnSp>
      </p:grpSp>
      <p:pic>
        <p:nvPicPr>
          <p:cNvPr id="1026" name="Picture 2" descr="C:\home\papa\work\ku\nh\kadai_kenkyu\13p4\P4.PNG"/>
          <p:cNvPicPr>
            <a:picLocks noChangeAspect="1" noChangeArrowheads="1"/>
          </p:cNvPicPr>
          <p:nvPr/>
        </p:nvPicPr>
        <p:blipFill>
          <a:blip r:embed="rId4" cstate="print"/>
          <a:srcRect/>
          <a:stretch>
            <a:fillRect/>
          </a:stretch>
        </p:blipFill>
        <p:spPr bwMode="auto">
          <a:xfrm>
            <a:off x="6133210" y="2437036"/>
            <a:ext cx="3023376" cy="2856674"/>
          </a:xfrm>
          <a:prstGeom prst="rect">
            <a:avLst/>
          </a:prstGeom>
          <a:noFill/>
        </p:spPr>
      </p:pic>
      <p:sp>
        <p:nvSpPr>
          <p:cNvPr id="16" name="テキスト ボックス 15"/>
          <p:cNvSpPr txBox="1"/>
          <p:nvPr/>
        </p:nvSpPr>
        <p:spPr>
          <a:xfrm>
            <a:off x="1107603" y="5985394"/>
            <a:ext cx="4411579" cy="461665"/>
          </a:xfrm>
          <a:prstGeom prst="rect">
            <a:avLst/>
          </a:prstGeom>
          <a:solidFill>
            <a:srgbClr val="CCFFCC"/>
          </a:solidFill>
        </p:spPr>
        <p:txBody>
          <a:bodyPr wrap="square" rtlCol="0">
            <a:spAutoFit/>
          </a:bodyPr>
          <a:lstStyle/>
          <a:p>
            <a:pPr algn="ctr"/>
            <a:r>
              <a:rPr kumimoji="1" lang="ja-JP" altLang="en-US" sz="2400" dirty="0">
                <a:latin typeface="HG丸ｺﾞｼｯｸM-PRO" pitchFamily="50" charset="-128"/>
                <a:ea typeface="HG丸ｺﾞｼｯｸM-PRO" pitchFamily="50" charset="-128"/>
              </a:rPr>
              <a:t>四回生</a:t>
            </a:r>
            <a:r>
              <a:rPr lang="ja-JP" altLang="en-US" sz="2400" dirty="0">
                <a:latin typeface="HG丸ｺﾞｼｯｸM-PRO" pitchFamily="50" charset="-128"/>
                <a:ea typeface="HG丸ｺﾞｼｯｸM-PRO" pitchFamily="50" charset="-128"/>
              </a:rPr>
              <a:t>から</a:t>
            </a:r>
            <a:r>
              <a:rPr kumimoji="1" lang="ja-JP" altLang="en-US" sz="2400" dirty="0">
                <a:latin typeface="HG丸ｺﾞｼｯｸM-PRO" pitchFamily="50" charset="-128"/>
                <a:ea typeface="HG丸ｺﾞｼｯｸM-PRO" pitchFamily="50" charset="-128"/>
              </a:rPr>
              <a:t>最先端の研究を</a:t>
            </a:r>
            <a:r>
              <a:rPr kumimoji="1" lang="en-US" altLang="ja-JP" sz="2400" dirty="0">
                <a:latin typeface="HG丸ｺﾞｼｯｸM-PRO" pitchFamily="50" charset="-128"/>
                <a:ea typeface="HG丸ｺﾞｼｯｸM-PRO" pitchFamily="50" charset="-128"/>
              </a:rPr>
              <a:t>!!</a:t>
            </a:r>
            <a:endParaRPr kumimoji="1" lang="ja-JP" altLang="en-US" sz="2400" dirty="0">
              <a:latin typeface="HG丸ｺﾞｼｯｸM-PRO" pitchFamily="50" charset="-128"/>
              <a:ea typeface="HG丸ｺﾞｼｯｸM-PRO" pitchFamily="50"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solidFill>
                  <a:srgbClr val="C00000"/>
                </a:solidFill>
                <a:latin typeface="HG丸ｺﾞｼｯｸM-PRO" pitchFamily="50" charset="-128"/>
                <a:ea typeface="HG丸ｺﾞｼｯｸM-PRO" pitchFamily="50" charset="-128"/>
              </a:rPr>
              <a:t>メッセージ</a:t>
            </a:r>
            <a:endParaRPr kumimoji="1" lang="ja-JP" altLang="en-US" dirty="0"/>
          </a:p>
        </p:txBody>
      </p:sp>
      <p:sp>
        <p:nvSpPr>
          <p:cNvPr id="3" name="コンテンツ プレースホルダー 2"/>
          <p:cNvSpPr>
            <a:spLocks noGrp="1"/>
          </p:cNvSpPr>
          <p:nvPr>
            <p:ph idx="1"/>
          </p:nvPr>
        </p:nvSpPr>
        <p:spPr>
          <a:xfrm>
            <a:off x="354841" y="1181213"/>
            <a:ext cx="8229600" cy="4530725"/>
          </a:xfrm>
        </p:spPr>
        <p:txBody>
          <a:bodyPr/>
          <a:lstStyle/>
          <a:p>
            <a:r>
              <a:rPr kumimoji="1" lang="ja-JP" altLang="en-US" sz="2800" dirty="0">
                <a:latin typeface="HG丸ｺﾞｼｯｸM-PRO" panose="020F0600000000000000" pitchFamily="50" charset="-128"/>
                <a:ea typeface="HG丸ｺﾞｼｯｸM-PRO" panose="020F0600000000000000" pitchFamily="50" charset="-128"/>
              </a:rPr>
              <a:t>量子多体系の不思議な現象を理論・実験の両面で経験</a:t>
            </a:r>
            <a:endParaRPr kumimoji="1" lang="en-US" altLang="ja-JP" sz="2800" dirty="0">
              <a:latin typeface="HG丸ｺﾞｼｯｸM-PRO" panose="020F0600000000000000" pitchFamily="50" charset="-128"/>
              <a:ea typeface="HG丸ｺﾞｼｯｸM-PRO" panose="020F0600000000000000" pitchFamily="50" charset="-128"/>
            </a:endParaRPr>
          </a:p>
          <a:p>
            <a:r>
              <a:rPr lang="ja-JP" altLang="en-US" sz="2800" b="1" dirty="0">
                <a:latin typeface="HG丸ｺﾞｼｯｸM-PRO" panose="020F0600000000000000" pitchFamily="50" charset="-128"/>
                <a:ea typeface="HG丸ｺﾞｼｯｸM-PRO" panose="020F0600000000000000" pitchFamily="50" charset="-128"/>
              </a:rPr>
              <a:t>加速器</a:t>
            </a:r>
            <a:r>
              <a:rPr lang="ja-JP" altLang="en-US" sz="2800" dirty="0">
                <a:latin typeface="HG丸ｺﾞｼｯｸM-PRO" panose="020F0600000000000000" pitchFamily="50" charset="-128"/>
                <a:ea typeface="HG丸ｺﾞｼｯｸM-PRO" panose="020F0600000000000000" pitchFamily="50" charset="-128"/>
              </a:rPr>
              <a:t>を使った実験</a:t>
            </a:r>
            <a:endParaRPr lang="en-US" altLang="ja-JP" sz="2800" dirty="0">
              <a:latin typeface="HG丸ｺﾞｼｯｸM-PRO" panose="020F0600000000000000" pitchFamily="50" charset="-128"/>
              <a:ea typeface="HG丸ｺﾞｼｯｸM-PRO" panose="020F0600000000000000" pitchFamily="50" charset="-128"/>
            </a:endParaRPr>
          </a:p>
          <a:p>
            <a:r>
              <a:rPr kumimoji="1" lang="ja-JP" altLang="en-US" sz="2800" dirty="0">
                <a:latin typeface="HG丸ｺﾞｼｯｸM-PRO" panose="020F0600000000000000" pitchFamily="50" charset="-128"/>
                <a:ea typeface="HG丸ｺﾞｼｯｸM-PRO" panose="020F0600000000000000" pitchFamily="50" charset="-128"/>
              </a:rPr>
              <a:t>理論（勉強＋数値計算）、実験の企画の・実施・解析まで</a:t>
            </a:r>
            <a:endParaRPr kumimoji="1" lang="en-US" altLang="ja-JP" sz="2800" dirty="0">
              <a:latin typeface="HG丸ｺﾞｼｯｸM-PRO" panose="020F0600000000000000" pitchFamily="50" charset="-128"/>
              <a:ea typeface="HG丸ｺﾞｼｯｸM-PRO" panose="020F0600000000000000" pitchFamily="50" charset="-128"/>
            </a:endParaRPr>
          </a:p>
          <a:p>
            <a:pPr marL="0" indent="0">
              <a:buNone/>
            </a:pPr>
            <a:r>
              <a:rPr lang="ja-JP" altLang="en-US" sz="2800" dirty="0">
                <a:latin typeface="HG丸ｺﾞｼｯｸM-PRO" panose="020F0600000000000000" pitchFamily="50" charset="-128"/>
                <a:ea typeface="HG丸ｺﾞｼｯｸM-PRO" panose="020F0600000000000000" pitchFamily="50" charset="-128"/>
              </a:rPr>
              <a:t>　一連の研究経験を生かして</a:t>
            </a:r>
            <a:endParaRPr lang="en-US" altLang="ja-JP" sz="2800" dirty="0">
              <a:latin typeface="HG丸ｺﾞｼｯｸM-PRO" panose="020F0600000000000000" pitchFamily="50" charset="-128"/>
              <a:ea typeface="HG丸ｺﾞｼｯｸM-PRO" panose="020F0600000000000000" pitchFamily="50" charset="-128"/>
            </a:endParaRPr>
          </a:p>
          <a:p>
            <a:pPr marL="0" indent="0">
              <a:buNone/>
            </a:pPr>
            <a:r>
              <a:rPr lang="en-US" altLang="ja-JP" sz="2800" dirty="0">
                <a:latin typeface="HG丸ｺﾞｼｯｸM-PRO" panose="020F0600000000000000" pitchFamily="50" charset="-128"/>
                <a:ea typeface="HG丸ｺﾞｼｯｸM-PRO" panose="020F0600000000000000" pitchFamily="50" charset="-128"/>
              </a:rPr>
              <a:t>  </a:t>
            </a:r>
            <a:r>
              <a:rPr lang="ja-JP" altLang="en-US" sz="2800" dirty="0">
                <a:latin typeface="HG丸ｺﾞｼｯｸM-PRO" panose="020F0600000000000000" pitchFamily="50" charset="-128"/>
                <a:ea typeface="HG丸ｺﾞｼｯｸM-PRO" panose="020F0600000000000000" pitchFamily="50" charset="-128"/>
              </a:rPr>
              <a:t>→各分野に進む・社会で活躍することを期待！</a:t>
            </a:r>
            <a:endParaRPr lang="en-US" altLang="ja-JP" sz="2800" dirty="0">
              <a:latin typeface="HG丸ｺﾞｼｯｸM-PRO" panose="020F0600000000000000" pitchFamily="50" charset="-128"/>
              <a:ea typeface="HG丸ｺﾞｼｯｸM-PRO" panose="020F0600000000000000" pitchFamily="50" charset="-128"/>
            </a:endParaRPr>
          </a:p>
          <a:p>
            <a:pPr marL="0" indent="0">
              <a:buNone/>
            </a:pPr>
            <a:endParaRPr lang="en-US" altLang="ja-JP" sz="2800" dirty="0">
              <a:latin typeface="HG丸ｺﾞｼｯｸM-PRO" panose="020F0600000000000000" pitchFamily="50" charset="-128"/>
              <a:ea typeface="HG丸ｺﾞｼｯｸM-PRO" panose="020F0600000000000000" pitchFamily="50" charset="-128"/>
            </a:endParaRPr>
          </a:p>
          <a:p>
            <a:pPr marL="0" indent="0">
              <a:buNone/>
            </a:pPr>
            <a:r>
              <a:rPr lang="ja-JP" altLang="en-US" sz="2800" dirty="0">
                <a:latin typeface="HG丸ｺﾞｼｯｸM-PRO" panose="020F0600000000000000" pitchFamily="50" charset="-128"/>
                <a:ea typeface="HG丸ｺﾞｼｯｸM-PRO" panose="020F0600000000000000" pitchFamily="50" charset="-128"/>
              </a:rPr>
              <a:t>原子核に興味ある人もない人も、物理が好きで</a:t>
            </a:r>
            <a:endParaRPr lang="en-US" altLang="ja-JP" sz="2800" dirty="0">
              <a:latin typeface="HG丸ｺﾞｼｯｸM-PRO" panose="020F0600000000000000" pitchFamily="50" charset="-128"/>
              <a:ea typeface="HG丸ｺﾞｼｯｸM-PRO" panose="020F0600000000000000" pitchFamily="50" charset="-128"/>
            </a:endParaRPr>
          </a:p>
          <a:p>
            <a:pPr marL="0" indent="0">
              <a:buNone/>
            </a:pPr>
            <a:r>
              <a:rPr kumimoji="1" lang="ja-JP" altLang="en-US" sz="2800" dirty="0">
                <a:latin typeface="HG丸ｺﾞｼｯｸM-PRO" panose="020F0600000000000000" pitchFamily="50" charset="-128"/>
                <a:ea typeface="HG丸ｺﾞｼｯｸM-PRO" panose="020F0600000000000000" pitchFamily="50" charset="-128"/>
              </a:rPr>
              <a:t>やる気のある人は誰でも歓迎！</a:t>
            </a:r>
            <a:endParaRPr kumimoji="1" lang="en-US" altLang="ja-JP" sz="2800" dirty="0">
              <a:latin typeface="HG丸ｺﾞｼｯｸM-PRO" panose="020F0600000000000000" pitchFamily="50" charset="-128"/>
              <a:ea typeface="HG丸ｺﾞｼｯｸM-PRO" panose="020F0600000000000000" pitchFamily="50" charset="-128"/>
            </a:endParaRPr>
          </a:p>
          <a:p>
            <a:pPr marL="0" indent="0">
              <a:buNone/>
            </a:pPr>
            <a:endParaRPr kumimoji="1" lang="en-US" altLang="ja-JP" sz="2800" dirty="0">
              <a:latin typeface="HG丸ｺﾞｼｯｸM-PRO" panose="020F0600000000000000" pitchFamily="50" charset="-128"/>
              <a:ea typeface="HG丸ｺﾞｼｯｸM-PRO" panose="020F0600000000000000" pitchFamily="50" charset="-128"/>
            </a:endParaRPr>
          </a:p>
          <a:p>
            <a:endParaRPr kumimoji="1" lang="ja-JP" altLang="en-US" sz="28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86353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図 26">
            <a:extLst>
              <a:ext uri="{FF2B5EF4-FFF2-40B4-BE49-F238E27FC236}">
                <a16:creationId xmlns:a16="http://schemas.microsoft.com/office/drawing/2014/main" id="{E50972A7-DB2D-9543-9517-13B3069F20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84249"/>
            <a:ext cx="7697643" cy="4868413"/>
          </a:xfrm>
          <a:prstGeom prst="rect">
            <a:avLst/>
          </a:prstGeom>
        </p:spPr>
      </p:pic>
      <p:sp>
        <p:nvSpPr>
          <p:cNvPr id="2" name="Rectangle 28">
            <a:extLst>
              <a:ext uri="{FF2B5EF4-FFF2-40B4-BE49-F238E27FC236}">
                <a16:creationId xmlns:a16="http://schemas.microsoft.com/office/drawing/2014/main" id="{35D8016C-24DA-1E4C-8744-1A1A179B085F}"/>
              </a:ext>
            </a:extLst>
          </p:cNvPr>
          <p:cNvSpPr>
            <a:spLocks noChangeArrowheads="1"/>
          </p:cNvSpPr>
          <p:nvPr/>
        </p:nvSpPr>
        <p:spPr bwMode="auto">
          <a:xfrm>
            <a:off x="481013" y="403225"/>
            <a:ext cx="4718050" cy="431800"/>
          </a:xfrm>
          <a:prstGeom prst="rect">
            <a:avLst/>
          </a:prstGeom>
          <a:noFill/>
          <a:ln w="9525">
            <a:noFill/>
            <a:miter lim="800000"/>
            <a:headEnd/>
            <a:tailEnd/>
          </a:ln>
        </p:spPr>
        <p:txBody>
          <a:bodyPr wrap="none" anchor="ctr"/>
          <a:lstStyle/>
          <a:p>
            <a:r>
              <a:rPr kumimoji="0" lang="ja-JP" altLang="en-US" sz="4000" b="0">
                <a:ea typeface="HG丸ｺﾞｼｯｸM-PRO" pitchFamily="50" charset="-128"/>
              </a:rPr>
              <a:t>多様な原子核の世界</a:t>
            </a:r>
          </a:p>
        </p:txBody>
      </p:sp>
      <p:sp>
        <p:nvSpPr>
          <p:cNvPr id="3" name="正方形/長方形 2">
            <a:extLst>
              <a:ext uri="{FF2B5EF4-FFF2-40B4-BE49-F238E27FC236}">
                <a16:creationId xmlns:a16="http://schemas.microsoft.com/office/drawing/2014/main" id="{29ECAD7A-4301-8F4E-A947-CCDB9F18AAB5}"/>
              </a:ext>
            </a:extLst>
          </p:cNvPr>
          <p:cNvSpPr/>
          <p:nvPr/>
        </p:nvSpPr>
        <p:spPr>
          <a:xfrm>
            <a:off x="997712" y="896672"/>
            <a:ext cx="5346335" cy="400110"/>
          </a:xfrm>
          <a:prstGeom prst="rect">
            <a:avLst/>
          </a:prstGeom>
        </p:spPr>
        <p:txBody>
          <a:bodyPr wrap="none">
            <a:spAutoFit/>
          </a:bodyPr>
          <a:lstStyle/>
          <a:p>
            <a:r>
              <a:rPr lang="ja-JP" altLang="en-US" sz="2000">
                <a:ea typeface="HG丸ｺﾞｼｯｸM-PRO" pitchFamily="50" charset="-128"/>
              </a:rPr>
              <a:t>量子力学的多体系：強い力・弱い力・電磁力</a:t>
            </a:r>
            <a:endParaRPr lang="ja-JP" altLang="en-US" sz="2000"/>
          </a:p>
        </p:txBody>
      </p:sp>
      <p:grpSp>
        <p:nvGrpSpPr>
          <p:cNvPr id="16" name="グループ化 15">
            <a:extLst>
              <a:ext uri="{FF2B5EF4-FFF2-40B4-BE49-F238E27FC236}">
                <a16:creationId xmlns:a16="http://schemas.microsoft.com/office/drawing/2014/main" id="{7CF19C33-0D8B-FB48-BE29-71C62F72DC3E}"/>
              </a:ext>
            </a:extLst>
          </p:cNvPr>
          <p:cNvGrpSpPr/>
          <p:nvPr/>
        </p:nvGrpSpPr>
        <p:grpSpPr>
          <a:xfrm>
            <a:off x="5108471" y="3948558"/>
            <a:ext cx="3874428" cy="2555251"/>
            <a:chOff x="3512202" y="2213043"/>
            <a:chExt cx="4214945" cy="2811676"/>
          </a:xfrm>
        </p:grpSpPr>
        <p:grpSp>
          <p:nvGrpSpPr>
            <p:cNvPr id="5" name="グループ化 4">
              <a:extLst>
                <a:ext uri="{FF2B5EF4-FFF2-40B4-BE49-F238E27FC236}">
                  <a16:creationId xmlns:a16="http://schemas.microsoft.com/office/drawing/2014/main" id="{496BB98C-4CD4-F84E-8645-A9EF74E4E126}"/>
                </a:ext>
              </a:extLst>
            </p:cNvPr>
            <p:cNvGrpSpPr/>
            <p:nvPr/>
          </p:nvGrpSpPr>
          <p:grpSpPr>
            <a:xfrm>
              <a:off x="3512202" y="2213043"/>
              <a:ext cx="4214945" cy="2811676"/>
              <a:chOff x="4233547" y="1993810"/>
              <a:chExt cx="6083747" cy="4103273"/>
            </a:xfrm>
          </p:grpSpPr>
          <p:pic>
            <p:nvPicPr>
              <p:cNvPr id="10" name="Picture 2">
                <a:extLst>
                  <a:ext uri="{FF2B5EF4-FFF2-40B4-BE49-F238E27FC236}">
                    <a16:creationId xmlns:a16="http://schemas.microsoft.com/office/drawing/2014/main" id="{62043EFD-CC4F-2747-A4FE-3DEE4615966F}"/>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4291" y="1993810"/>
                <a:ext cx="6043003" cy="4103273"/>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直線矢印コネクタ 10">
                <a:extLst>
                  <a:ext uri="{FF2B5EF4-FFF2-40B4-BE49-F238E27FC236}">
                    <a16:creationId xmlns:a16="http://schemas.microsoft.com/office/drawing/2014/main" id="{39B88FF3-68E8-A448-90AA-0448574251DD}"/>
                  </a:ext>
                </a:extLst>
              </p:cNvPr>
              <p:cNvCxnSpPr>
                <a:cxnSpLocks/>
              </p:cNvCxnSpPr>
              <p:nvPr/>
            </p:nvCxnSpPr>
            <p:spPr>
              <a:xfrm flipV="1">
                <a:off x="6611831" y="5145446"/>
                <a:ext cx="3258904" cy="531889"/>
              </a:xfrm>
              <a:prstGeom prst="straightConnector1">
                <a:avLst/>
              </a:prstGeom>
              <a:ln w="38100">
                <a:solidFill>
                  <a:srgbClr val="FF0000"/>
                </a:solidFill>
                <a:headEnd type="none" w="med" len="med"/>
                <a:tailEnd type="arrow" w="lg" len="med"/>
              </a:ln>
            </p:spPr>
            <p:style>
              <a:lnRef idx="1">
                <a:schemeClr val="accent1"/>
              </a:lnRef>
              <a:fillRef idx="0">
                <a:schemeClr val="accent1"/>
              </a:fillRef>
              <a:effectRef idx="0">
                <a:schemeClr val="accent1"/>
              </a:effectRef>
              <a:fontRef idx="minor">
                <a:schemeClr val="tx1"/>
              </a:fontRef>
            </p:style>
          </p:cxnSp>
          <p:sp>
            <p:nvSpPr>
              <p:cNvPr id="12" name="角丸四角形 44">
                <a:extLst>
                  <a:ext uri="{FF2B5EF4-FFF2-40B4-BE49-F238E27FC236}">
                    <a16:creationId xmlns:a16="http://schemas.microsoft.com/office/drawing/2014/main" id="{50827CA9-44A1-544D-97BA-800575EDCAB8}"/>
                  </a:ext>
                </a:extLst>
              </p:cNvPr>
              <p:cNvSpPr/>
              <p:nvPr/>
            </p:nvSpPr>
            <p:spPr>
              <a:xfrm rot="21197277">
                <a:off x="7335972" y="5565482"/>
                <a:ext cx="1654948" cy="457908"/>
              </a:xfrm>
              <a:prstGeom prst="roundRect">
                <a:avLst>
                  <a:gd name="adj" fmla="val 35149"/>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0" dirty="0">
                    <a:solidFill>
                      <a:schemeClr val="tx1"/>
                    </a:solidFill>
                    <a:latin typeface="Hiragino Kaku Gothic StdN W8" panose="020B0800000000000000" pitchFamily="34" charset="-128"/>
                    <a:ea typeface="Hiragino Kaku Gothic StdN W8" panose="020B0800000000000000" pitchFamily="34" charset="-128"/>
                  </a:rPr>
                  <a:t>密度</a:t>
                </a:r>
                <a:r>
                  <a:rPr lang="ja-JP" altLang="en-US" sz="2000" b="1" dirty="0">
                    <a:solidFill>
                      <a:schemeClr val="tx1"/>
                    </a:solidFill>
                  </a:rPr>
                  <a:t> </a:t>
                </a:r>
                <a:r>
                  <a:rPr lang="en-US" altLang="ja-JP" sz="2000" b="1" dirty="0">
                    <a:solidFill>
                      <a:schemeClr val="tx1"/>
                    </a:solidFill>
                    <a:latin typeface="Symbol" panose="05050102010706020507" pitchFamily="18" charset="2"/>
                  </a:rPr>
                  <a:t>r</a:t>
                </a:r>
              </a:p>
            </p:txBody>
          </p:sp>
          <p:sp>
            <p:nvSpPr>
              <p:cNvPr id="13" name="角丸四角形 45">
                <a:extLst>
                  <a:ext uri="{FF2B5EF4-FFF2-40B4-BE49-F238E27FC236}">
                    <a16:creationId xmlns:a16="http://schemas.microsoft.com/office/drawing/2014/main" id="{8E31C936-52AA-C244-9B16-4F1DBFDF8C6E}"/>
                  </a:ext>
                </a:extLst>
              </p:cNvPr>
              <p:cNvSpPr/>
              <p:nvPr/>
            </p:nvSpPr>
            <p:spPr>
              <a:xfrm rot="1759486">
                <a:off x="4233547" y="5475389"/>
                <a:ext cx="2384912" cy="462680"/>
              </a:xfrm>
              <a:prstGeom prst="roundRect">
                <a:avLst>
                  <a:gd name="adj" fmla="val 35812"/>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0" dirty="0">
                    <a:solidFill>
                      <a:schemeClr val="tx1"/>
                    </a:solidFill>
                    <a:latin typeface="Hiragino Kaku Gothic StdN W8" panose="020B0800000000000000" pitchFamily="34" charset="-128"/>
                    <a:ea typeface="Hiragino Kaku Gothic StdN W8" panose="020B0800000000000000" pitchFamily="34" charset="-128"/>
                  </a:rPr>
                  <a:t>非対称度</a:t>
                </a:r>
                <a:r>
                  <a:rPr lang="ja-JP" altLang="en-US" sz="2000" b="1" dirty="0">
                    <a:solidFill>
                      <a:schemeClr val="tx1"/>
                    </a:solidFill>
                  </a:rPr>
                  <a:t> </a:t>
                </a:r>
                <a:r>
                  <a:rPr lang="en-US" altLang="ja-JP" sz="2000" b="1" dirty="0">
                    <a:solidFill>
                      <a:schemeClr val="tx1"/>
                    </a:solidFill>
                    <a:latin typeface="Symbol" panose="05050102010706020507" pitchFamily="18" charset="2"/>
                  </a:rPr>
                  <a:t>d</a:t>
                </a:r>
                <a:endParaRPr lang="ja-JP" altLang="en-US" sz="2000" b="1" dirty="0">
                  <a:solidFill>
                    <a:schemeClr val="tx1"/>
                  </a:solidFill>
                  <a:latin typeface="Symbol" panose="05050102010706020507" pitchFamily="18" charset="2"/>
                </a:endParaRPr>
              </a:p>
            </p:txBody>
          </p:sp>
          <p:cxnSp>
            <p:nvCxnSpPr>
              <p:cNvPr id="14" name="直線矢印コネクタ 13">
                <a:extLst>
                  <a:ext uri="{FF2B5EF4-FFF2-40B4-BE49-F238E27FC236}">
                    <a16:creationId xmlns:a16="http://schemas.microsoft.com/office/drawing/2014/main" id="{25E17B5E-E8FF-D64F-80B7-41FEE57C88CF}"/>
                  </a:ext>
                </a:extLst>
              </p:cNvPr>
              <p:cNvCxnSpPr>
                <a:cxnSpLocks/>
              </p:cNvCxnSpPr>
              <p:nvPr/>
            </p:nvCxnSpPr>
            <p:spPr>
              <a:xfrm flipH="1" flipV="1">
                <a:off x="4398012" y="4500073"/>
                <a:ext cx="2250512" cy="1186405"/>
              </a:xfrm>
              <a:prstGeom prst="straightConnector1">
                <a:avLst/>
              </a:prstGeom>
              <a:ln w="38100">
                <a:solidFill>
                  <a:srgbClr val="00B0F0"/>
                </a:solidFill>
                <a:headEnd type="none" w="med" len="med"/>
                <a:tailEnd type="arrow" w="lg" len="med"/>
              </a:ln>
            </p:spPr>
            <p:style>
              <a:lnRef idx="1">
                <a:schemeClr val="accent1"/>
              </a:lnRef>
              <a:fillRef idx="0">
                <a:schemeClr val="accent1"/>
              </a:fillRef>
              <a:effectRef idx="0">
                <a:schemeClr val="accent1"/>
              </a:effectRef>
              <a:fontRef idx="minor">
                <a:schemeClr val="tx1"/>
              </a:fontRef>
            </p:style>
          </p:cxnSp>
        </p:grpSp>
        <p:cxnSp>
          <p:nvCxnSpPr>
            <p:cNvPr id="6" name="直線コネクタ 5">
              <a:extLst>
                <a:ext uri="{FF2B5EF4-FFF2-40B4-BE49-F238E27FC236}">
                  <a16:creationId xmlns:a16="http://schemas.microsoft.com/office/drawing/2014/main" id="{BCE00A41-3BB1-E04B-AC85-F8FB2A08782F}"/>
                </a:ext>
              </a:extLst>
            </p:cNvPr>
            <p:cNvCxnSpPr>
              <a:cxnSpLocks/>
            </p:cNvCxnSpPr>
            <p:nvPr/>
          </p:nvCxnSpPr>
          <p:spPr>
            <a:xfrm flipH="1" flipV="1">
              <a:off x="4843629" y="3159951"/>
              <a:ext cx="390957" cy="213751"/>
            </a:xfrm>
            <a:prstGeom prst="line">
              <a:avLst/>
            </a:prstGeom>
            <a:ln w="28575">
              <a:solidFill>
                <a:srgbClr val="FF33CC"/>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E9C377F8-FBE9-F34D-B307-5110F046C01E}"/>
                </a:ext>
              </a:extLst>
            </p:cNvPr>
            <p:cNvSpPr txBox="1"/>
            <p:nvPr/>
          </p:nvSpPr>
          <p:spPr>
            <a:xfrm>
              <a:off x="3787695" y="2784353"/>
              <a:ext cx="1469709" cy="369332"/>
            </a:xfrm>
            <a:prstGeom prst="rect">
              <a:avLst/>
            </a:prstGeom>
            <a:solidFill>
              <a:schemeClr val="bg1"/>
            </a:solidFill>
            <a:ln>
              <a:solidFill>
                <a:srgbClr val="FF33CC"/>
              </a:solidFill>
            </a:ln>
          </p:spPr>
          <p:txBody>
            <a:bodyPr wrap="square" rtlCol="0">
              <a:spAutoFit/>
            </a:bodyPr>
            <a:lstStyle/>
            <a:p>
              <a:pPr algn="ctr"/>
              <a:r>
                <a:rPr lang="ja-JP" altLang="en-US" b="1">
                  <a:solidFill>
                    <a:srgbClr val="FF33CC"/>
                  </a:solidFill>
                  <a:latin typeface="Hiragino Kaku Gothic StdN W8" panose="020B0800000000000000" pitchFamily="34" charset="-128"/>
                  <a:ea typeface="Hiragino Kaku Gothic StdN W8" panose="020B0800000000000000" pitchFamily="34" charset="-128"/>
                </a:rPr>
                <a:t>中性子物質</a:t>
              </a:r>
              <a:endParaRPr lang="ja-JP" altLang="en-US" b="1" dirty="0">
                <a:solidFill>
                  <a:srgbClr val="FF33CC"/>
                </a:solidFill>
                <a:latin typeface="Hiragino Kaku Gothic StdN W8" panose="020B0800000000000000" pitchFamily="34" charset="-128"/>
                <a:ea typeface="Hiragino Kaku Gothic StdN W8" panose="020B0800000000000000" pitchFamily="34" charset="-128"/>
              </a:endParaRPr>
            </a:p>
          </p:txBody>
        </p:sp>
        <p:cxnSp>
          <p:nvCxnSpPr>
            <p:cNvPr id="8" name="直線コネクタ 7">
              <a:extLst>
                <a:ext uri="{FF2B5EF4-FFF2-40B4-BE49-F238E27FC236}">
                  <a16:creationId xmlns:a16="http://schemas.microsoft.com/office/drawing/2014/main" id="{A99D314B-F95A-DA40-8864-36CAF225A07B}"/>
                </a:ext>
              </a:extLst>
            </p:cNvPr>
            <p:cNvCxnSpPr>
              <a:cxnSpLocks/>
            </p:cNvCxnSpPr>
            <p:nvPr/>
          </p:nvCxnSpPr>
          <p:spPr>
            <a:xfrm flipV="1">
              <a:off x="6777916" y="3794287"/>
              <a:ext cx="83290" cy="2529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C50E69CD-F172-0949-835D-D6A62D81DC2F}"/>
                </a:ext>
              </a:extLst>
            </p:cNvPr>
            <p:cNvSpPr txBox="1"/>
            <p:nvPr/>
          </p:nvSpPr>
          <p:spPr>
            <a:xfrm>
              <a:off x="6080577" y="3417369"/>
              <a:ext cx="1337185" cy="369332"/>
            </a:xfrm>
            <a:prstGeom prst="rect">
              <a:avLst/>
            </a:prstGeom>
            <a:solidFill>
              <a:schemeClr val="bg1"/>
            </a:solidFill>
            <a:ln>
              <a:solidFill>
                <a:schemeClr val="tx1"/>
              </a:solidFill>
            </a:ln>
          </p:spPr>
          <p:txBody>
            <a:bodyPr wrap="square" rtlCol="0">
              <a:spAutoFit/>
            </a:bodyPr>
            <a:lstStyle/>
            <a:p>
              <a:pPr algn="ctr"/>
              <a:r>
                <a:rPr lang="ja-JP" altLang="en-US" sz="1600" b="0" dirty="0">
                  <a:latin typeface="Hiragino Kaku Gothic ProN W3" panose="020B0300000000000000" pitchFamily="34" charset="-128"/>
                  <a:ea typeface="Hiragino Kaku Gothic ProN W3" panose="020B0300000000000000" pitchFamily="34" charset="-128"/>
                </a:rPr>
                <a:t>対称核物質</a:t>
              </a:r>
            </a:p>
          </p:txBody>
        </p:sp>
      </p:grpSp>
      <p:pic>
        <p:nvPicPr>
          <p:cNvPr id="18" name="Picture 2" descr="C:\Users\juzo\Documents\work\phdthesis\fig\PhysRevC78_025807_neutronstar.jpeg">
            <a:extLst>
              <a:ext uri="{FF2B5EF4-FFF2-40B4-BE49-F238E27FC236}">
                <a16:creationId xmlns:a16="http://schemas.microsoft.com/office/drawing/2014/main" id="{BC7F2F15-DFA5-6D42-9D3E-9CAB9F4EB6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0312" y="923304"/>
            <a:ext cx="1936749" cy="2177232"/>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sp>
        <p:nvSpPr>
          <p:cNvPr id="20" name="正方形/長方形 19">
            <a:extLst>
              <a:ext uri="{FF2B5EF4-FFF2-40B4-BE49-F238E27FC236}">
                <a16:creationId xmlns:a16="http://schemas.microsoft.com/office/drawing/2014/main" id="{55F0FFFF-14D3-C349-BFF5-FFBA211E045E}"/>
              </a:ext>
            </a:extLst>
          </p:cNvPr>
          <p:cNvSpPr/>
          <p:nvPr/>
        </p:nvSpPr>
        <p:spPr>
          <a:xfrm>
            <a:off x="6397132" y="261539"/>
            <a:ext cx="2741456" cy="646331"/>
          </a:xfrm>
          <a:prstGeom prst="rect">
            <a:avLst/>
          </a:prstGeom>
        </p:spPr>
        <p:txBody>
          <a:bodyPr wrap="none">
            <a:spAutoFit/>
          </a:bodyPr>
          <a:lstStyle/>
          <a:p>
            <a:r>
              <a:rPr lang="ja-JP" altLang="en-US">
                <a:ea typeface="HG丸ｺﾞｼｯｸM-PRO" pitchFamily="50" charset="-128"/>
              </a:rPr>
              <a:t>巨大な原子核：中性子星</a:t>
            </a:r>
            <a:endParaRPr lang="en-US" altLang="ja-JP" dirty="0">
              <a:ea typeface="HG丸ｺﾞｼｯｸM-PRO" pitchFamily="50" charset="-128"/>
            </a:endParaRPr>
          </a:p>
          <a:p>
            <a:r>
              <a:rPr lang="ja-JP" altLang="en-US">
                <a:ea typeface="HG丸ｺﾞｼｯｸM-PRO" pitchFamily="50" charset="-128"/>
              </a:rPr>
              <a:t>（重力も関与）</a:t>
            </a:r>
            <a:endParaRPr lang="ja-JP" altLang="en-US"/>
          </a:p>
        </p:txBody>
      </p:sp>
      <p:sp>
        <p:nvSpPr>
          <p:cNvPr id="21" name="正方形/長方形 20">
            <a:extLst>
              <a:ext uri="{FF2B5EF4-FFF2-40B4-BE49-F238E27FC236}">
                <a16:creationId xmlns:a16="http://schemas.microsoft.com/office/drawing/2014/main" id="{554E3A7A-93FB-8347-B6FC-3260E870CADC}"/>
              </a:ext>
            </a:extLst>
          </p:cNvPr>
          <p:cNvSpPr/>
          <p:nvPr/>
        </p:nvSpPr>
        <p:spPr>
          <a:xfrm>
            <a:off x="5091539" y="3941806"/>
            <a:ext cx="2501006" cy="369332"/>
          </a:xfrm>
          <a:prstGeom prst="rect">
            <a:avLst/>
          </a:prstGeom>
        </p:spPr>
        <p:txBody>
          <a:bodyPr wrap="none">
            <a:spAutoFit/>
          </a:bodyPr>
          <a:lstStyle/>
          <a:p>
            <a:r>
              <a:rPr lang="en-US" altLang="ja-JP" dirty="0">
                <a:ea typeface="HG丸ｺﾞｼｯｸM-PRO" pitchFamily="50" charset="-128"/>
              </a:rPr>
              <a:t>“</a:t>
            </a:r>
            <a:r>
              <a:rPr lang="ja-JP" altLang="en-US" dirty="0">
                <a:ea typeface="HG丸ｺﾞｼｯｸM-PRO" pitchFamily="50" charset="-128"/>
              </a:rPr>
              <a:t>核物質</a:t>
            </a:r>
            <a:r>
              <a:rPr lang="en-US" altLang="ja-JP" dirty="0">
                <a:ea typeface="HG丸ｺﾞｼｯｸM-PRO" pitchFamily="50" charset="-128"/>
              </a:rPr>
              <a:t>”</a:t>
            </a:r>
            <a:r>
              <a:rPr lang="ja-JP" altLang="en-US" dirty="0">
                <a:ea typeface="HG丸ｺﾞｼｯｸM-PRO" pitchFamily="50" charset="-128"/>
              </a:rPr>
              <a:t>の状態方程式</a:t>
            </a:r>
            <a:endParaRPr lang="ja-JP" altLang="en-US" dirty="0"/>
          </a:p>
        </p:txBody>
      </p:sp>
      <p:sp>
        <p:nvSpPr>
          <p:cNvPr id="23" name="Text Box 156">
            <a:extLst>
              <a:ext uri="{FF2B5EF4-FFF2-40B4-BE49-F238E27FC236}">
                <a16:creationId xmlns:a16="http://schemas.microsoft.com/office/drawing/2014/main" id="{BB692DF3-5483-3040-BAA0-777FF7182C9E}"/>
              </a:ext>
            </a:extLst>
          </p:cNvPr>
          <p:cNvSpPr txBox="1">
            <a:spLocks noChangeArrowheads="1"/>
          </p:cNvSpPr>
          <p:nvPr/>
        </p:nvSpPr>
        <p:spPr bwMode="auto">
          <a:xfrm>
            <a:off x="127754" y="1324930"/>
            <a:ext cx="2983824" cy="915987"/>
          </a:xfrm>
          <a:prstGeom prst="rect">
            <a:avLst/>
          </a:prstGeom>
          <a:solidFill>
            <a:srgbClr val="FFFF66"/>
          </a:solidFill>
          <a:ln w="9525">
            <a:noFill/>
            <a:miter lim="800000"/>
            <a:headEnd/>
            <a:tailEnd/>
          </a:ln>
          <a:effectLst/>
        </p:spPr>
        <p:txBody>
          <a:bodyPr wrap="square">
            <a:spAutoFit/>
          </a:bodyPr>
          <a:lstStyle/>
          <a:p>
            <a:pPr>
              <a:spcBef>
                <a:spcPct val="50000"/>
              </a:spcBef>
            </a:pPr>
            <a:r>
              <a:rPr lang="ja-JP" altLang="en-US" dirty="0">
                <a:ea typeface="HG丸ｺﾞｼｯｸM-PRO" pitchFamily="50" charset="-128"/>
              </a:rPr>
              <a:t>量子多体系である原子核の世界では多様な物理現象が発現する。</a:t>
            </a:r>
          </a:p>
        </p:txBody>
      </p:sp>
      <p:sp>
        <p:nvSpPr>
          <p:cNvPr id="24" name="Text Box 158">
            <a:extLst>
              <a:ext uri="{FF2B5EF4-FFF2-40B4-BE49-F238E27FC236}">
                <a16:creationId xmlns:a16="http://schemas.microsoft.com/office/drawing/2014/main" id="{A4CB9BBF-4BBA-9241-832D-56610A894CE5}"/>
              </a:ext>
            </a:extLst>
          </p:cNvPr>
          <p:cNvSpPr txBox="1">
            <a:spLocks noChangeArrowheads="1"/>
          </p:cNvSpPr>
          <p:nvPr/>
        </p:nvSpPr>
        <p:spPr bwMode="auto">
          <a:xfrm>
            <a:off x="3301357" y="1324930"/>
            <a:ext cx="2597609" cy="923330"/>
          </a:xfrm>
          <a:prstGeom prst="rect">
            <a:avLst/>
          </a:prstGeom>
          <a:solidFill>
            <a:srgbClr val="FFCCFF"/>
          </a:solidFill>
          <a:ln w="9525">
            <a:noFill/>
            <a:miter lim="800000"/>
            <a:headEnd/>
            <a:tailEnd/>
          </a:ln>
          <a:effectLst/>
        </p:spPr>
        <p:txBody>
          <a:bodyPr wrap="square">
            <a:spAutoFit/>
          </a:bodyPr>
          <a:lstStyle/>
          <a:p>
            <a:pPr>
              <a:spcBef>
                <a:spcPct val="50000"/>
              </a:spcBef>
            </a:pPr>
            <a:r>
              <a:rPr lang="ja-JP" altLang="en-US" dirty="0">
                <a:ea typeface="HG丸ｺﾞｼｯｸM-PRO" pitchFamily="50" charset="-128"/>
              </a:rPr>
              <a:t>課題研究でチャレンジできる研究対象は豊富に存在。</a:t>
            </a:r>
          </a:p>
        </p:txBody>
      </p:sp>
      <p:sp>
        <p:nvSpPr>
          <p:cNvPr id="25" name="Text Box 158">
            <a:extLst>
              <a:ext uri="{FF2B5EF4-FFF2-40B4-BE49-F238E27FC236}">
                <a16:creationId xmlns:a16="http://schemas.microsoft.com/office/drawing/2014/main" id="{3ABCC6A7-C2AB-374B-BC24-C831C7E43395}"/>
              </a:ext>
            </a:extLst>
          </p:cNvPr>
          <p:cNvSpPr txBox="1">
            <a:spLocks noChangeArrowheads="1"/>
          </p:cNvSpPr>
          <p:nvPr/>
        </p:nvSpPr>
        <p:spPr bwMode="auto">
          <a:xfrm>
            <a:off x="3288928" y="2371318"/>
            <a:ext cx="3469131" cy="646331"/>
          </a:xfrm>
          <a:prstGeom prst="rect">
            <a:avLst/>
          </a:prstGeom>
          <a:solidFill>
            <a:srgbClr val="FFCCFF"/>
          </a:solidFill>
          <a:ln w="9525">
            <a:noFill/>
            <a:miter lim="800000"/>
            <a:headEnd/>
            <a:tailEnd/>
          </a:ln>
          <a:effectLst/>
        </p:spPr>
        <p:txBody>
          <a:bodyPr wrap="square">
            <a:spAutoFit/>
          </a:bodyPr>
          <a:lstStyle/>
          <a:p>
            <a:pPr>
              <a:spcBef>
                <a:spcPct val="50000"/>
              </a:spcBef>
            </a:pPr>
            <a:r>
              <a:rPr lang="ja-JP" altLang="en-US" dirty="0">
                <a:ea typeface="HG丸ｺﾞｼｯｸM-PRO" pitchFamily="50" charset="-128"/>
              </a:rPr>
              <a:t>理論と</a:t>
            </a:r>
            <a:r>
              <a:rPr lang="ja-JP" altLang="en-US">
                <a:ea typeface="HG丸ｺﾞｼｯｸM-PRO" pitchFamily="50" charset="-128"/>
              </a:rPr>
              <a:t>実験の両面から最先端のトピック</a:t>
            </a:r>
            <a:r>
              <a:rPr lang="ja-JP" altLang="en-US" dirty="0">
                <a:ea typeface="HG丸ｺﾞｼｯｸM-PRO" pitchFamily="50" charset="-128"/>
              </a:rPr>
              <a:t>に取り組む。</a:t>
            </a:r>
            <a:endParaRPr lang="en-US" altLang="ja-JP" dirty="0">
              <a:ea typeface="HG丸ｺﾞｼｯｸM-PRO" pitchFamily="50" charset="-128"/>
            </a:endParaRPr>
          </a:p>
        </p:txBody>
      </p:sp>
      <p:sp>
        <p:nvSpPr>
          <p:cNvPr id="32" name="右矢印 31">
            <a:extLst>
              <a:ext uri="{FF2B5EF4-FFF2-40B4-BE49-F238E27FC236}">
                <a16:creationId xmlns:a16="http://schemas.microsoft.com/office/drawing/2014/main" id="{CBD7DC73-767C-9E40-AB4B-0C5B3774E880}"/>
              </a:ext>
            </a:extLst>
          </p:cNvPr>
          <p:cNvSpPr/>
          <p:nvPr/>
        </p:nvSpPr>
        <p:spPr bwMode="auto">
          <a:xfrm rot="18576729">
            <a:off x="7676223" y="3313740"/>
            <a:ext cx="977233" cy="662777"/>
          </a:xfrm>
          <a:custGeom>
            <a:avLst/>
            <a:gdLst>
              <a:gd name="connsiteX0" fmla="*/ 0 w 1712068"/>
              <a:gd name="connsiteY0" fmla="*/ 218872 h 875489"/>
              <a:gd name="connsiteX1" fmla="*/ 1274324 w 1712068"/>
              <a:gd name="connsiteY1" fmla="*/ 218872 h 875489"/>
              <a:gd name="connsiteX2" fmla="*/ 1274324 w 1712068"/>
              <a:gd name="connsiteY2" fmla="*/ 0 h 875489"/>
              <a:gd name="connsiteX3" fmla="*/ 1712068 w 1712068"/>
              <a:gd name="connsiteY3" fmla="*/ 437745 h 875489"/>
              <a:gd name="connsiteX4" fmla="*/ 1274324 w 1712068"/>
              <a:gd name="connsiteY4" fmla="*/ 875489 h 875489"/>
              <a:gd name="connsiteX5" fmla="*/ 1274324 w 1712068"/>
              <a:gd name="connsiteY5" fmla="*/ 656617 h 875489"/>
              <a:gd name="connsiteX6" fmla="*/ 0 w 1712068"/>
              <a:gd name="connsiteY6" fmla="*/ 656617 h 875489"/>
              <a:gd name="connsiteX7" fmla="*/ 0 w 1712068"/>
              <a:gd name="connsiteY7" fmla="*/ 218872 h 875489"/>
              <a:gd name="connsiteX0" fmla="*/ 0 w 1712068"/>
              <a:gd name="connsiteY0" fmla="*/ 218872 h 875489"/>
              <a:gd name="connsiteX1" fmla="*/ 1274324 w 1712068"/>
              <a:gd name="connsiteY1" fmla="*/ 218872 h 875489"/>
              <a:gd name="connsiteX2" fmla="*/ 1274324 w 1712068"/>
              <a:gd name="connsiteY2" fmla="*/ 0 h 875489"/>
              <a:gd name="connsiteX3" fmla="*/ 1712068 w 1712068"/>
              <a:gd name="connsiteY3" fmla="*/ 437745 h 875489"/>
              <a:gd name="connsiteX4" fmla="*/ 1274324 w 1712068"/>
              <a:gd name="connsiteY4" fmla="*/ 875489 h 875489"/>
              <a:gd name="connsiteX5" fmla="*/ 1274324 w 1712068"/>
              <a:gd name="connsiteY5" fmla="*/ 656617 h 875489"/>
              <a:gd name="connsiteX6" fmla="*/ 0 w 1712068"/>
              <a:gd name="connsiteY6" fmla="*/ 218872 h 875489"/>
              <a:gd name="connsiteX0" fmla="*/ 0 w 1712068"/>
              <a:gd name="connsiteY0" fmla="*/ 218872 h 875489"/>
              <a:gd name="connsiteX1" fmla="*/ 1274324 w 1712068"/>
              <a:gd name="connsiteY1" fmla="*/ 218872 h 875489"/>
              <a:gd name="connsiteX2" fmla="*/ 1274324 w 1712068"/>
              <a:gd name="connsiteY2" fmla="*/ 0 h 875489"/>
              <a:gd name="connsiteX3" fmla="*/ 1712068 w 1712068"/>
              <a:gd name="connsiteY3" fmla="*/ 437745 h 875489"/>
              <a:gd name="connsiteX4" fmla="*/ 1274324 w 1712068"/>
              <a:gd name="connsiteY4" fmla="*/ 875489 h 875489"/>
              <a:gd name="connsiteX5" fmla="*/ 1274324 w 1712068"/>
              <a:gd name="connsiteY5" fmla="*/ 656617 h 875489"/>
              <a:gd name="connsiteX6" fmla="*/ 0 w 1712068"/>
              <a:gd name="connsiteY6" fmla="*/ 218872 h 875489"/>
              <a:gd name="connsiteX0" fmla="*/ 0 w 1712068"/>
              <a:gd name="connsiteY0" fmla="*/ 218872 h 875489"/>
              <a:gd name="connsiteX1" fmla="*/ 1274324 w 1712068"/>
              <a:gd name="connsiteY1" fmla="*/ 218872 h 875489"/>
              <a:gd name="connsiteX2" fmla="*/ 1274324 w 1712068"/>
              <a:gd name="connsiteY2" fmla="*/ 0 h 875489"/>
              <a:gd name="connsiteX3" fmla="*/ 1712068 w 1712068"/>
              <a:gd name="connsiteY3" fmla="*/ 437745 h 875489"/>
              <a:gd name="connsiteX4" fmla="*/ 1274324 w 1712068"/>
              <a:gd name="connsiteY4" fmla="*/ 875489 h 875489"/>
              <a:gd name="connsiteX5" fmla="*/ 1274324 w 1712068"/>
              <a:gd name="connsiteY5" fmla="*/ 656617 h 875489"/>
              <a:gd name="connsiteX6" fmla="*/ 0 w 1712068"/>
              <a:gd name="connsiteY6" fmla="*/ 218872 h 875489"/>
              <a:gd name="connsiteX0" fmla="*/ 0 w 1712068"/>
              <a:gd name="connsiteY0" fmla="*/ 218872 h 875489"/>
              <a:gd name="connsiteX1" fmla="*/ 1274324 w 1712068"/>
              <a:gd name="connsiteY1" fmla="*/ 218872 h 875489"/>
              <a:gd name="connsiteX2" fmla="*/ 1274324 w 1712068"/>
              <a:gd name="connsiteY2" fmla="*/ 0 h 875489"/>
              <a:gd name="connsiteX3" fmla="*/ 1712068 w 1712068"/>
              <a:gd name="connsiteY3" fmla="*/ 437745 h 875489"/>
              <a:gd name="connsiteX4" fmla="*/ 1274324 w 1712068"/>
              <a:gd name="connsiteY4" fmla="*/ 875489 h 875489"/>
              <a:gd name="connsiteX5" fmla="*/ 1274324 w 1712068"/>
              <a:gd name="connsiteY5" fmla="*/ 656617 h 875489"/>
              <a:gd name="connsiteX6" fmla="*/ 0 w 1712068"/>
              <a:gd name="connsiteY6" fmla="*/ 218872 h 875489"/>
              <a:gd name="connsiteX0" fmla="*/ 0 w 1712068"/>
              <a:gd name="connsiteY0" fmla="*/ 218872 h 875489"/>
              <a:gd name="connsiteX1" fmla="*/ 1274324 w 1712068"/>
              <a:gd name="connsiteY1" fmla="*/ 218872 h 875489"/>
              <a:gd name="connsiteX2" fmla="*/ 1274324 w 1712068"/>
              <a:gd name="connsiteY2" fmla="*/ 0 h 875489"/>
              <a:gd name="connsiteX3" fmla="*/ 1712068 w 1712068"/>
              <a:gd name="connsiteY3" fmla="*/ 437745 h 875489"/>
              <a:gd name="connsiteX4" fmla="*/ 1274324 w 1712068"/>
              <a:gd name="connsiteY4" fmla="*/ 875489 h 875489"/>
              <a:gd name="connsiteX5" fmla="*/ 1274324 w 1712068"/>
              <a:gd name="connsiteY5" fmla="*/ 656617 h 875489"/>
              <a:gd name="connsiteX6" fmla="*/ 0 w 1712068"/>
              <a:gd name="connsiteY6" fmla="*/ 218872 h 875489"/>
              <a:gd name="connsiteX0" fmla="*/ 0 w 1712068"/>
              <a:gd name="connsiteY0" fmla="*/ 218872 h 875489"/>
              <a:gd name="connsiteX1" fmla="*/ 1274324 w 1712068"/>
              <a:gd name="connsiteY1" fmla="*/ 218872 h 875489"/>
              <a:gd name="connsiteX2" fmla="*/ 1274324 w 1712068"/>
              <a:gd name="connsiteY2" fmla="*/ 0 h 875489"/>
              <a:gd name="connsiteX3" fmla="*/ 1712068 w 1712068"/>
              <a:gd name="connsiteY3" fmla="*/ 437745 h 875489"/>
              <a:gd name="connsiteX4" fmla="*/ 1274324 w 1712068"/>
              <a:gd name="connsiteY4" fmla="*/ 875489 h 875489"/>
              <a:gd name="connsiteX5" fmla="*/ 1274324 w 1712068"/>
              <a:gd name="connsiteY5" fmla="*/ 656617 h 875489"/>
              <a:gd name="connsiteX6" fmla="*/ 0 w 1712068"/>
              <a:gd name="connsiteY6" fmla="*/ 218872 h 875489"/>
              <a:gd name="connsiteX0" fmla="*/ 0 w 1712068"/>
              <a:gd name="connsiteY0" fmla="*/ 218872 h 875489"/>
              <a:gd name="connsiteX1" fmla="*/ 1274324 w 1712068"/>
              <a:gd name="connsiteY1" fmla="*/ 218872 h 875489"/>
              <a:gd name="connsiteX2" fmla="*/ 1274324 w 1712068"/>
              <a:gd name="connsiteY2" fmla="*/ 0 h 875489"/>
              <a:gd name="connsiteX3" fmla="*/ 1712068 w 1712068"/>
              <a:gd name="connsiteY3" fmla="*/ 437745 h 875489"/>
              <a:gd name="connsiteX4" fmla="*/ 1274324 w 1712068"/>
              <a:gd name="connsiteY4" fmla="*/ 875489 h 875489"/>
              <a:gd name="connsiteX5" fmla="*/ 1274324 w 1712068"/>
              <a:gd name="connsiteY5" fmla="*/ 656617 h 875489"/>
              <a:gd name="connsiteX6" fmla="*/ 0 w 1712068"/>
              <a:gd name="connsiteY6" fmla="*/ 218872 h 875489"/>
              <a:gd name="connsiteX0" fmla="*/ 0 w 1712068"/>
              <a:gd name="connsiteY0" fmla="*/ 218872 h 875489"/>
              <a:gd name="connsiteX1" fmla="*/ 1274324 w 1712068"/>
              <a:gd name="connsiteY1" fmla="*/ 218872 h 875489"/>
              <a:gd name="connsiteX2" fmla="*/ 1274324 w 1712068"/>
              <a:gd name="connsiteY2" fmla="*/ 0 h 875489"/>
              <a:gd name="connsiteX3" fmla="*/ 1712068 w 1712068"/>
              <a:gd name="connsiteY3" fmla="*/ 437745 h 875489"/>
              <a:gd name="connsiteX4" fmla="*/ 1274324 w 1712068"/>
              <a:gd name="connsiteY4" fmla="*/ 875489 h 875489"/>
              <a:gd name="connsiteX5" fmla="*/ 1274324 w 1712068"/>
              <a:gd name="connsiteY5" fmla="*/ 656617 h 875489"/>
              <a:gd name="connsiteX6" fmla="*/ 0 w 1712068"/>
              <a:gd name="connsiteY6" fmla="*/ 218872 h 875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068" h="875489">
                <a:moveTo>
                  <a:pt x="0" y="218872"/>
                </a:moveTo>
                <a:cubicBezTo>
                  <a:pt x="898719" y="394844"/>
                  <a:pt x="1098407" y="290706"/>
                  <a:pt x="1274324" y="218872"/>
                </a:cubicBezTo>
                <a:lnTo>
                  <a:pt x="1274324" y="0"/>
                </a:lnTo>
                <a:lnTo>
                  <a:pt x="1712068" y="437745"/>
                </a:lnTo>
                <a:lnTo>
                  <a:pt x="1274324" y="875489"/>
                </a:lnTo>
                <a:lnTo>
                  <a:pt x="1274324" y="656617"/>
                </a:lnTo>
                <a:cubicBezTo>
                  <a:pt x="1036909" y="721826"/>
                  <a:pt x="839547" y="728629"/>
                  <a:pt x="0" y="218872"/>
                </a:cubicBezTo>
                <a:close/>
              </a:path>
            </a:pathLst>
          </a:cu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33" name="右矢印 31">
            <a:extLst>
              <a:ext uri="{FF2B5EF4-FFF2-40B4-BE49-F238E27FC236}">
                <a16:creationId xmlns:a16="http://schemas.microsoft.com/office/drawing/2014/main" id="{D042B501-4C0E-844B-A1F2-9A3328542D57}"/>
              </a:ext>
            </a:extLst>
          </p:cNvPr>
          <p:cNvSpPr/>
          <p:nvPr/>
        </p:nvSpPr>
        <p:spPr bwMode="auto">
          <a:xfrm rot="20556325">
            <a:off x="3275099" y="4655556"/>
            <a:ext cx="1975330" cy="875489"/>
          </a:xfrm>
          <a:custGeom>
            <a:avLst/>
            <a:gdLst>
              <a:gd name="connsiteX0" fmla="*/ 0 w 1712068"/>
              <a:gd name="connsiteY0" fmla="*/ 218872 h 875489"/>
              <a:gd name="connsiteX1" fmla="*/ 1274324 w 1712068"/>
              <a:gd name="connsiteY1" fmla="*/ 218872 h 875489"/>
              <a:gd name="connsiteX2" fmla="*/ 1274324 w 1712068"/>
              <a:gd name="connsiteY2" fmla="*/ 0 h 875489"/>
              <a:gd name="connsiteX3" fmla="*/ 1712068 w 1712068"/>
              <a:gd name="connsiteY3" fmla="*/ 437745 h 875489"/>
              <a:gd name="connsiteX4" fmla="*/ 1274324 w 1712068"/>
              <a:gd name="connsiteY4" fmla="*/ 875489 h 875489"/>
              <a:gd name="connsiteX5" fmla="*/ 1274324 w 1712068"/>
              <a:gd name="connsiteY5" fmla="*/ 656617 h 875489"/>
              <a:gd name="connsiteX6" fmla="*/ 0 w 1712068"/>
              <a:gd name="connsiteY6" fmla="*/ 656617 h 875489"/>
              <a:gd name="connsiteX7" fmla="*/ 0 w 1712068"/>
              <a:gd name="connsiteY7" fmla="*/ 218872 h 875489"/>
              <a:gd name="connsiteX0" fmla="*/ 0 w 1712068"/>
              <a:gd name="connsiteY0" fmla="*/ 218872 h 875489"/>
              <a:gd name="connsiteX1" fmla="*/ 1274324 w 1712068"/>
              <a:gd name="connsiteY1" fmla="*/ 218872 h 875489"/>
              <a:gd name="connsiteX2" fmla="*/ 1274324 w 1712068"/>
              <a:gd name="connsiteY2" fmla="*/ 0 h 875489"/>
              <a:gd name="connsiteX3" fmla="*/ 1712068 w 1712068"/>
              <a:gd name="connsiteY3" fmla="*/ 437745 h 875489"/>
              <a:gd name="connsiteX4" fmla="*/ 1274324 w 1712068"/>
              <a:gd name="connsiteY4" fmla="*/ 875489 h 875489"/>
              <a:gd name="connsiteX5" fmla="*/ 1274324 w 1712068"/>
              <a:gd name="connsiteY5" fmla="*/ 656617 h 875489"/>
              <a:gd name="connsiteX6" fmla="*/ 0 w 1712068"/>
              <a:gd name="connsiteY6" fmla="*/ 218872 h 875489"/>
              <a:gd name="connsiteX0" fmla="*/ 0 w 1712068"/>
              <a:gd name="connsiteY0" fmla="*/ 218872 h 875489"/>
              <a:gd name="connsiteX1" fmla="*/ 1274324 w 1712068"/>
              <a:gd name="connsiteY1" fmla="*/ 218872 h 875489"/>
              <a:gd name="connsiteX2" fmla="*/ 1274324 w 1712068"/>
              <a:gd name="connsiteY2" fmla="*/ 0 h 875489"/>
              <a:gd name="connsiteX3" fmla="*/ 1712068 w 1712068"/>
              <a:gd name="connsiteY3" fmla="*/ 437745 h 875489"/>
              <a:gd name="connsiteX4" fmla="*/ 1274324 w 1712068"/>
              <a:gd name="connsiteY4" fmla="*/ 875489 h 875489"/>
              <a:gd name="connsiteX5" fmla="*/ 1274324 w 1712068"/>
              <a:gd name="connsiteY5" fmla="*/ 656617 h 875489"/>
              <a:gd name="connsiteX6" fmla="*/ 0 w 1712068"/>
              <a:gd name="connsiteY6" fmla="*/ 218872 h 875489"/>
              <a:gd name="connsiteX0" fmla="*/ 0 w 1712068"/>
              <a:gd name="connsiteY0" fmla="*/ 218872 h 875489"/>
              <a:gd name="connsiteX1" fmla="*/ 1274324 w 1712068"/>
              <a:gd name="connsiteY1" fmla="*/ 218872 h 875489"/>
              <a:gd name="connsiteX2" fmla="*/ 1274324 w 1712068"/>
              <a:gd name="connsiteY2" fmla="*/ 0 h 875489"/>
              <a:gd name="connsiteX3" fmla="*/ 1712068 w 1712068"/>
              <a:gd name="connsiteY3" fmla="*/ 437745 h 875489"/>
              <a:gd name="connsiteX4" fmla="*/ 1274324 w 1712068"/>
              <a:gd name="connsiteY4" fmla="*/ 875489 h 875489"/>
              <a:gd name="connsiteX5" fmla="*/ 1274324 w 1712068"/>
              <a:gd name="connsiteY5" fmla="*/ 656617 h 875489"/>
              <a:gd name="connsiteX6" fmla="*/ 0 w 1712068"/>
              <a:gd name="connsiteY6" fmla="*/ 218872 h 875489"/>
              <a:gd name="connsiteX0" fmla="*/ 0 w 1712068"/>
              <a:gd name="connsiteY0" fmla="*/ 218872 h 875489"/>
              <a:gd name="connsiteX1" fmla="*/ 1274324 w 1712068"/>
              <a:gd name="connsiteY1" fmla="*/ 218872 h 875489"/>
              <a:gd name="connsiteX2" fmla="*/ 1274324 w 1712068"/>
              <a:gd name="connsiteY2" fmla="*/ 0 h 875489"/>
              <a:gd name="connsiteX3" fmla="*/ 1712068 w 1712068"/>
              <a:gd name="connsiteY3" fmla="*/ 437745 h 875489"/>
              <a:gd name="connsiteX4" fmla="*/ 1274324 w 1712068"/>
              <a:gd name="connsiteY4" fmla="*/ 875489 h 875489"/>
              <a:gd name="connsiteX5" fmla="*/ 1274324 w 1712068"/>
              <a:gd name="connsiteY5" fmla="*/ 656617 h 875489"/>
              <a:gd name="connsiteX6" fmla="*/ 0 w 1712068"/>
              <a:gd name="connsiteY6" fmla="*/ 218872 h 875489"/>
              <a:gd name="connsiteX0" fmla="*/ 0 w 1712068"/>
              <a:gd name="connsiteY0" fmla="*/ 218872 h 875489"/>
              <a:gd name="connsiteX1" fmla="*/ 1274324 w 1712068"/>
              <a:gd name="connsiteY1" fmla="*/ 218872 h 875489"/>
              <a:gd name="connsiteX2" fmla="*/ 1274324 w 1712068"/>
              <a:gd name="connsiteY2" fmla="*/ 0 h 875489"/>
              <a:gd name="connsiteX3" fmla="*/ 1712068 w 1712068"/>
              <a:gd name="connsiteY3" fmla="*/ 437745 h 875489"/>
              <a:gd name="connsiteX4" fmla="*/ 1274324 w 1712068"/>
              <a:gd name="connsiteY4" fmla="*/ 875489 h 875489"/>
              <a:gd name="connsiteX5" fmla="*/ 1274324 w 1712068"/>
              <a:gd name="connsiteY5" fmla="*/ 656617 h 875489"/>
              <a:gd name="connsiteX6" fmla="*/ 0 w 1712068"/>
              <a:gd name="connsiteY6" fmla="*/ 218872 h 875489"/>
              <a:gd name="connsiteX0" fmla="*/ 0 w 1712068"/>
              <a:gd name="connsiteY0" fmla="*/ 218872 h 875489"/>
              <a:gd name="connsiteX1" fmla="*/ 1274324 w 1712068"/>
              <a:gd name="connsiteY1" fmla="*/ 218872 h 875489"/>
              <a:gd name="connsiteX2" fmla="*/ 1274324 w 1712068"/>
              <a:gd name="connsiteY2" fmla="*/ 0 h 875489"/>
              <a:gd name="connsiteX3" fmla="*/ 1712068 w 1712068"/>
              <a:gd name="connsiteY3" fmla="*/ 437745 h 875489"/>
              <a:gd name="connsiteX4" fmla="*/ 1274324 w 1712068"/>
              <a:gd name="connsiteY4" fmla="*/ 875489 h 875489"/>
              <a:gd name="connsiteX5" fmla="*/ 1274324 w 1712068"/>
              <a:gd name="connsiteY5" fmla="*/ 656617 h 875489"/>
              <a:gd name="connsiteX6" fmla="*/ 0 w 1712068"/>
              <a:gd name="connsiteY6" fmla="*/ 218872 h 875489"/>
              <a:gd name="connsiteX0" fmla="*/ 0 w 1712068"/>
              <a:gd name="connsiteY0" fmla="*/ 218872 h 875489"/>
              <a:gd name="connsiteX1" fmla="*/ 1274324 w 1712068"/>
              <a:gd name="connsiteY1" fmla="*/ 218872 h 875489"/>
              <a:gd name="connsiteX2" fmla="*/ 1274324 w 1712068"/>
              <a:gd name="connsiteY2" fmla="*/ 0 h 875489"/>
              <a:gd name="connsiteX3" fmla="*/ 1712068 w 1712068"/>
              <a:gd name="connsiteY3" fmla="*/ 437745 h 875489"/>
              <a:gd name="connsiteX4" fmla="*/ 1274324 w 1712068"/>
              <a:gd name="connsiteY4" fmla="*/ 875489 h 875489"/>
              <a:gd name="connsiteX5" fmla="*/ 1274324 w 1712068"/>
              <a:gd name="connsiteY5" fmla="*/ 656617 h 875489"/>
              <a:gd name="connsiteX6" fmla="*/ 0 w 1712068"/>
              <a:gd name="connsiteY6" fmla="*/ 218872 h 875489"/>
              <a:gd name="connsiteX0" fmla="*/ 0 w 1712068"/>
              <a:gd name="connsiteY0" fmla="*/ 218872 h 875489"/>
              <a:gd name="connsiteX1" fmla="*/ 1274324 w 1712068"/>
              <a:gd name="connsiteY1" fmla="*/ 218872 h 875489"/>
              <a:gd name="connsiteX2" fmla="*/ 1274324 w 1712068"/>
              <a:gd name="connsiteY2" fmla="*/ 0 h 875489"/>
              <a:gd name="connsiteX3" fmla="*/ 1712068 w 1712068"/>
              <a:gd name="connsiteY3" fmla="*/ 437745 h 875489"/>
              <a:gd name="connsiteX4" fmla="*/ 1274324 w 1712068"/>
              <a:gd name="connsiteY4" fmla="*/ 875489 h 875489"/>
              <a:gd name="connsiteX5" fmla="*/ 1274324 w 1712068"/>
              <a:gd name="connsiteY5" fmla="*/ 656617 h 875489"/>
              <a:gd name="connsiteX6" fmla="*/ 0 w 1712068"/>
              <a:gd name="connsiteY6" fmla="*/ 218872 h 875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068" h="875489">
                <a:moveTo>
                  <a:pt x="0" y="218872"/>
                </a:moveTo>
                <a:cubicBezTo>
                  <a:pt x="898719" y="394844"/>
                  <a:pt x="1098407" y="290706"/>
                  <a:pt x="1274324" y="218872"/>
                </a:cubicBezTo>
                <a:lnTo>
                  <a:pt x="1274324" y="0"/>
                </a:lnTo>
                <a:lnTo>
                  <a:pt x="1712068" y="437745"/>
                </a:lnTo>
                <a:lnTo>
                  <a:pt x="1274324" y="875489"/>
                </a:lnTo>
                <a:lnTo>
                  <a:pt x="1274324" y="656617"/>
                </a:lnTo>
                <a:cubicBezTo>
                  <a:pt x="1036909" y="721826"/>
                  <a:pt x="839547" y="728629"/>
                  <a:pt x="0" y="218872"/>
                </a:cubicBezTo>
                <a:close/>
              </a:path>
            </a:pathLst>
          </a:cu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34" name="テキスト ボックス 33">
            <a:extLst>
              <a:ext uri="{FF2B5EF4-FFF2-40B4-BE49-F238E27FC236}">
                <a16:creationId xmlns:a16="http://schemas.microsoft.com/office/drawing/2014/main" id="{06C8BF11-7975-0446-B8BC-235CAA917794}"/>
              </a:ext>
            </a:extLst>
          </p:cNvPr>
          <p:cNvSpPr txBox="1"/>
          <p:nvPr/>
        </p:nvSpPr>
        <p:spPr>
          <a:xfrm rot="16200000">
            <a:off x="144230" y="4448109"/>
            <a:ext cx="877163" cy="369332"/>
          </a:xfrm>
          <a:prstGeom prst="rect">
            <a:avLst/>
          </a:prstGeom>
          <a:noFill/>
        </p:spPr>
        <p:txBody>
          <a:bodyPr wrap="none" rtlCol="0">
            <a:spAutoFit/>
          </a:bodyPr>
          <a:lstStyle/>
          <a:p>
            <a:r>
              <a:rPr kumimoji="1" lang="ja-JP" altLang="en-US">
                <a:latin typeface="Hiragino Kaku Gothic StdN W8" panose="020B0800000000000000" pitchFamily="34" charset="-128"/>
                <a:ea typeface="Hiragino Kaku Gothic StdN W8" panose="020B0800000000000000" pitchFamily="34" charset="-128"/>
              </a:rPr>
              <a:t>陽子数</a:t>
            </a:r>
          </a:p>
        </p:txBody>
      </p:sp>
      <p:sp>
        <p:nvSpPr>
          <p:cNvPr id="35" name="テキスト ボックス 34">
            <a:extLst>
              <a:ext uri="{FF2B5EF4-FFF2-40B4-BE49-F238E27FC236}">
                <a16:creationId xmlns:a16="http://schemas.microsoft.com/office/drawing/2014/main" id="{758B6880-CBF4-2547-BB9E-82A0B805FBD1}"/>
              </a:ext>
            </a:extLst>
          </p:cNvPr>
          <p:cNvSpPr txBox="1"/>
          <p:nvPr/>
        </p:nvSpPr>
        <p:spPr>
          <a:xfrm>
            <a:off x="1285255" y="6377000"/>
            <a:ext cx="1107996" cy="369332"/>
          </a:xfrm>
          <a:prstGeom prst="rect">
            <a:avLst/>
          </a:prstGeom>
          <a:noFill/>
        </p:spPr>
        <p:txBody>
          <a:bodyPr wrap="none" rtlCol="0">
            <a:spAutoFit/>
          </a:bodyPr>
          <a:lstStyle/>
          <a:p>
            <a:r>
              <a:rPr lang="ja-JP" altLang="en-US">
                <a:latin typeface="Hiragino Kaku Gothic StdN W8" panose="020B0800000000000000" pitchFamily="34" charset="-128"/>
                <a:ea typeface="Hiragino Kaku Gothic StdN W8" panose="020B0800000000000000" pitchFamily="34" charset="-128"/>
              </a:rPr>
              <a:t>中性子</a:t>
            </a:r>
            <a:r>
              <a:rPr kumimoji="1" lang="ja-JP" altLang="en-US">
                <a:latin typeface="Hiragino Kaku Gothic StdN W8" panose="020B0800000000000000" pitchFamily="34" charset="-128"/>
                <a:ea typeface="Hiragino Kaku Gothic StdN W8" panose="020B0800000000000000" pitchFamily="34" charset="-128"/>
              </a:rPr>
              <a:t>数</a:t>
            </a:r>
          </a:p>
        </p:txBody>
      </p:sp>
      <p:sp>
        <p:nvSpPr>
          <p:cNvPr id="36" name="右矢印 35">
            <a:extLst>
              <a:ext uri="{FF2B5EF4-FFF2-40B4-BE49-F238E27FC236}">
                <a16:creationId xmlns:a16="http://schemas.microsoft.com/office/drawing/2014/main" id="{471605A8-FDEF-3948-84E6-B218A6A2C92A}"/>
              </a:ext>
            </a:extLst>
          </p:cNvPr>
          <p:cNvSpPr/>
          <p:nvPr/>
        </p:nvSpPr>
        <p:spPr bwMode="auto">
          <a:xfrm>
            <a:off x="2346586" y="6387095"/>
            <a:ext cx="986903" cy="274935"/>
          </a:xfrm>
          <a:prstGeom prst="rightArrow">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37" name="右矢印 36">
            <a:extLst>
              <a:ext uri="{FF2B5EF4-FFF2-40B4-BE49-F238E27FC236}">
                <a16:creationId xmlns:a16="http://schemas.microsoft.com/office/drawing/2014/main" id="{68D87CAD-7C2B-C44D-8D9B-88F660C26839}"/>
              </a:ext>
            </a:extLst>
          </p:cNvPr>
          <p:cNvSpPr/>
          <p:nvPr/>
        </p:nvSpPr>
        <p:spPr bwMode="auto">
          <a:xfrm rot="16200000">
            <a:off x="-197399" y="4467053"/>
            <a:ext cx="986903" cy="274935"/>
          </a:xfrm>
          <a:prstGeom prst="rightArrow">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38" name="テキスト ボックス 37">
            <a:extLst>
              <a:ext uri="{FF2B5EF4-FFF2-40B4-BE49-F238E27FC236}">
                <a16:creationId xmlns:a16="http://schemas.microsoft.com/office/drawing/2014/main" id="{2994EB7E-042E-EC4B-AD67-C125E9FDA367}"/>
              </a:ext>
            </a:extLst>
          </p:cNvPr>
          <p:cNvSpPr txBox="1"/>
          <p:nvPr/>
        </p:nvSpPr>
        <p:spPr>
          <a:xfrm>
            <a:off x="828243" y="5720196"/>
            <a:ext cx="3174267" cy="646331"/>
          </a:xfrm>
          <a:prstGeom prst="rect">
            <a:avLst/>
          </a:prstGeom>
          <a:solidFill>
            <a:srgbClr val="FF9999"/>
          </a:solidFill>
        </p:spPr>
        <p:txBody>
          <a:bodyPr wrap="none" rtlCol="0">
            <a:spAutoFit/>
          </a:bodyPr>
          <a:lstStyle/>
          <a:p>
            <a:r>
              <a:rPr lang="ja-JP" altLang="en-US" b="0" dirty="0">
                <a:latin typeface="Hiragino Kaku Gothic ProN W3" panose="020B0300000000000000" pitchFamily="34" charset="-128"/>
                <a:ea typeface="Hiragino Kaku Gothic ProN W3" panose="020B0300000000000000" pitchFamily="34" charset="-128"/>
              </a:rPr>
              <a:t>束縛限界</a:t>
            </a:r>
            <a:r>
              <a:rPr kumimoji="1" lang="ja-JP" altLang="en-US" b="0" dirty="0">
                <a:latin typeface="Hiragino Kaku Gothic ProN W3" panose="020B0300000000000000" pitchFamily="34" charset="-128"/>
                <a:ea typeface="Hiragino Kaku Gothic ProN W3" panose="020B0300000000000000" pitchFamily="34" charset="-128"/>
              </a:rPr>
              <a:t>近傍：</a:t>
            </a:r>
            <a:endParaRPr kumimoji="1" lang="en-US" altLang="ja-JP" b="0" dirty="0">
              <a:latin typeface="Hiragino Kaku Gothic ProN W3" panose="020B0300000000000000" pitchFamily="34" charset="-128"/>
              <a:ea typeface="Hiragino Kaku Gothic ProN W3" panose="020B0300000000000000" pitchFamily="34" charset="-128"/>
            </a:endParaRPr>
          </a:p>
          <a:p>
            <a:r>
              <a:rPr lang="ja-JP" altLang="en-US" b="0" dirty="0">
                <a:latin typeface="Hiragino Kaku Gothic ProN W3" panose="020B0300000000000000" pitchFamily="34" charset="-128"/>
                <a:ea typeface="Hiragino Kaku Gothic ProN W3" panose="020B0300000000000000" pitchFamily="34" charset="-128"/>
              </a:rPr>
              <a:t>弱束縛核子が作る希薄密度系</a:t>
            </a:r>
            <a:endParaRPr kumimoji="1" lang="ja-JP" altLang="en-US" b="0" dirty="0">
              <a:latin typeface="Hiragino Kaku Gothic ProN W3" panose="020B0300000000000000" pitchFamily="34" charset="-128"/>
              <a:ea typeface="Hiragino Kaku Gothic ProN W3" panose="020B0300000000000000" pitchFamily="34" charset="-128"/>
            </a:endParaRPr>
          </a:p>
        </p:txBody>
      </p:sp>
      <mc:AlternateContent xmlns:mc="http://schemas.openxmlformats.org/markup-compatibility/2006" xmlns:a14="http://schemas.microsoft.com/office/drawing/2010/main">
        <mc:Choice Requires="a14">
          <p:sp>
            <p:nvSpPr>
              <p:cNvPr id="39" name="テキスト ボックス 38">
                <a:extLst>
                  <a:ext uri="{FF2B5EF4-FFF2-40B4-BE49-F238E27FC236}">
                    <a16:creationId xmlns:a16="http://schemas.microsoft.com/office/drawing/2014/main" id="{86CC119A-8E22-3744-BFC4-E038AA445D54}"/>
                  </a:ext>
                </a:extLst>
              </p:cNvPr>
              <p:cNvSpPr txBox="1"/>
              <p:nvPr/>
            </p:nvSpPr>
            <p:spPr>
              <a:xfrm>
                <a:off x="1476188" y="3726112"/>
                <a:ext cx="1107996" cy="609526"/>
              </a:xfrm>
              <a:prstGeom prst="rect">
                <a:avLst/>
              </a:prstGeom>
              <a:noFill/>
            </p:spPr>
            <p:txBody>
              <a:bodyPr wrap="square" lIns="0" tIns="0" rIns="0" bIns="0" rtlCol="0">
                <a:spAutoFit/>
              </a:bodyPr>
              <a:lstStyle/>
              <a:p>
                <a14:m>
                  <m:oMath xmlns:m="http://schemas.openxmlformats.org/officeDocument/2006/math">
                    <m:r>
                      <a:rPr kumimoji="1" lang="ja-JP" altLang="en-US" sz="2800" b="0" i="1" smtClean="0">
                        <a:latin typeface="Cambria Math" panose="02040503050406030204" pitchFamily="18" charset="0"/>
                      </a:rPr>
                      <m:t>𝛿</m:t>
                    </m:r>
                  </m:oMath>
                </a14:m>
                <a:r>
                  <a:rPr kumimoji="1" lang="en-US" altLang="ja-JP" sz="2800" b="0" dirty="0"/>
                  <a:t>=</a:t>
                </a:r>
                <a14:m>
                  <m:oMath xmlns:m="http://schemas.openxmlformats.org/officeDocument/2006/math">
                    <m:f>
                      <m:fPr>
                        <m:ctrlPr>
                          <a:rPr kumimoji="1" lang="en-US" altLang="ja-JP" sz="2800" b="0" i="1" smtClean="0">
                            <a:latin typeface="Cambria Math" panose="02040503050406030204" pitchFamily="18" charset="0"/>
                          </a:rPr>
                        </m:ctrlPr>
                      </m:fPr>
                      <m:num>
                        <m:r>
                          <a:rPr kumimoji="1" lang="en-US" altLang="ja-JP" sz="2800" b="0" i="1" smtClean="0">
                            <a:latin typeface="Cambria Math" panose="02040503050406030204" pitchFamily="18" charset="0"/>
                          </a:rPr>
                          <m:t>𝑁</m:t>
                        </m:r>
                        <m:r>
                          <a:rPr kumimoji="1" lang="en-US" altLang="ja-JP" sz="2800" b="0" i="1" smtClean="0">
                            <a:latin typeface="Cambria Math" panose="02040503050406030204" pitchFamily="18" charset="0"/>
                          </a:rPr>
                          <m:t>−</m:t>
                        </m:r>
                        <m:r>
                          <a:rPr kumimoji="1" lang="en-US" altLang="ja-JP" sz="2800" b="0" i="1" smtClean="0">
                            <a:latin typeface="Cambria Math" panose="02040503050406030204" pitchFamily="18" charset="0"/>
                          </a:rPr>
                          <m:t>𝑍</m:t>
                        </m:r>
                      </m:num>
                      <m:den>
                        <m:r>
                          <a:rPr kumimoji="1" lang="en-US" altLang="ja-JP" sz="2800" b="0" i="1" smtClean="0">
                            <a:latin typeface="Cambria Math" panose="02040503050406030204" pitchFamily="18" charset="0"/>
                          </a:rPr>
                          <m:t>𝐴</m:t>
                        </m:r>
                      </m:den>
                    </m:f>
                  </m:oMath>
                </a14:m>
                <a:endParaRPr kumimoji="1" lang="ja-JP" altLang="en-US" sz="2800" b="0"/>
              </a:p>
            </p:txBody>
          </p:sp>
        </mc:Choice>
        <mc:Fallback xmlns="">
          <p:sp>
            <p:nvSpPr>
              <p:cNvPr id="39" name="テキスト ボックス 38">
                <a:extLst>
                  <a:ext uri="{FF2B5EF4-FFF2-40B4-BE49-F238E27FC236}">
                    <a16:creationId xmlns:a16="http://schemas.microsoft.com/office/drawing/2014/main" id="{86CC119A-8E22-3744-BFC4-E038AA445D54}"/>
                  </a:ext>
                </a:extLst>
              </p:cNvPr>
              <p:cNvSpPr txBox="1">
                <a:spLocks noRot="1" noChangeAspect="1" noMove="1" noResize="1" noEditPoints="1" noAdjustHandles="1" noChangeArrowheads="1" noChangeShapeType="1" noTextEdit="1"/>
              </p:cNvSpPr>
              <p:nvPr/>
            </p:nvSpPr>
            <p:spPr>
              <a:xfrm>
                <a:off x="1476188" y="3726112"/>
                <a:ext cx="1107996" cy="609526"/>
              </a:xfrm>
              <a:prstGeom prst="rect">
                <a:avLst/>
              </a:prstGeom>
              <a:blipFill>
                <a:blip r:embed="rId5"/>
                <a:stretch>
                  <a:fillRect l="-549" t="-5000" b="-19000"/>
                </a:stretch>
              </a:blipFill>
            </p:spPr>
            <p:txBody>
              <a:bodyPr/>
              <a:lstStyle/>
              <a:p>
                <a:r>
                  <a:rPr lang="ja-JP" altLang="en-US">
                    <a:noFill/>
                  </a:rPr>
                  <a:t> </a:t>
                </a:r>
              </a:p>
            </p:txBody>
          </p:sp>
        </mc:Fallback>
      </mc:AlternateContent>
      <p:cxnSp>
        <p:nvCxnSpPr>
          <p:cNvPr id="41" name="直線矢印コネクタ 40">
            <a:extLst>
              <a:ext uri="{FF2B5EF4-FFF2-40B4-BE49-F238E27FC236}">
                <a16:creationId xmlns:a16="http://schemas.microsoft.com/office/drawing/2014/main" id="{3F5626C7-5D7D-A34B-ADC7-200EE8905E70}"/>
              </a:ext>
            </a:extLst>
          </p:cNvPr>
          <p:cNvCxnSpPr>
            <a:cxnSpLocks/>
          </p:cNvCxnSpPr>
          <p:nvPr/>
        </p:nvCxnSpPr>
        <p:spPr bwMode="auto">
          <a:xfrm>
            <a:off x="2300464" y="4335638"/>
            <a:ext cx="907784" cy="1188127"/>
          </a:xfrm>
          <a:prstGeom prst="straightConnector1">
            <a:avLst/>
          </a:prstGeom>
          <a:solidFill>
            <a:schemeClr val="accent1"/>
          </a:solidFill>
          <a:ln w="38100" cap="flat" cmpd="sng" algn="ctr">
            <a:solidFill>
              <a:srgbClr val="0070C0"/>
            </a:solidFill>
            <a:prstDash val="solid"/>
            <a:round/>
            <a:headEnd type="triangle"/>
            <a:tailEnd type="triangle"/>
          </a:ln>
          <a:effectLst/>
        </p:spPr>
      </p:cxnSp>
      <p:sp>
        <p:nvSpPr>
          <p:cNvPr id="45" name="テキスト ボックス 44">
            <a:extLst>
              <a:ext uri="{FF2B5EF4-FFF2-40B4-BE49-F238E27FC236}">
                <a16:creationId xmlns:a16="http://schemas.microsoft.com/office/drawing/2014/main" id="{B8691074-AC82-8845-A0C2-0E73DFCCF1DF}"/>
              </a:ext>
            </a:extLst>
          </p:cNvPr>
          <p:cNvSpPr txBox="1"/>
          <p:nvPr/>
        </p:nvSpPr>
        <p:spPr>
          <a:xfrm>
            <a:off x="582811" y="3342884"/>
            <a:ext cx="2044149" cy="369332"/>
          </a:xfrm>
          <a:prstGeom prst="rect">
            <a:avLst/>
          </a:prstGeom>
          <a:noFill/>
        </p:spPr>
        <p:txBody>
          <a:bodyPr wrap="none" rtlCol="0">
            <a:spAutoFit/>
          </a:bodyPr>
          <a:lstStyle/>
          <a:p>
            <a:r>
              <a:rPr lang="ja-JP" altLang="en-US"/>
              <a:t>アイソスピンを制御</a:t>
            </a:r>
            <a:endParaRPr kumimoji="1" lang="ja-JP" altLang="en-US"/>
          </a:p>
        </p:txBody>
      </p:sp>
      <p:grpSp>
        <p:nvGrpSpPr>
          <p:cNvPr id="42" name="グループ化 41">
            <a:extLst>
              <a:ext uri="{FF2B5EF4-FFF2-40B4-BE49-F238E27FC236}">
                <a16:creationId xmlns:a16="http://schemas.microsoft.com/office/drawing/2014/main" id="{6338DDF4-F0C9-9647-A736-32C8244AFE35}"/>
              </a:ext>
            </a:extLst>
          </p:cNvPr>
          <p:cNvGrpSpPr/>
          <p:nvPr/>
        </p:nvGrpSpPr>
        <p:grpSpPr>
          <a:xfrm>
            <a:off x="4102672" y="5850963"/>
            <a:ext cx="1145483" cy="1046372"/>
            <a:chOff x="7049832" y="1462113"/>
            <a:chExt cx="2957705" cy="2957705"/>
          </a:xfrm>
        </p:grpSpPr>
        <p:sp>
          <p:nvSpPr>
            <p:cNvPr id="43" name="円形">
              <a:extLst>
                <a:ext uri="{FF2B5EF4-FFF2-40B4-BE49-F238E27FC236}">
                  <a16:creationId xmlns:a16="http://schemas.microsoft.com/office/drawing/2014/main" id="{1E39E6D5-8E46-314F-BFB3-70987B2FF2AD}"/>
                </a:ext>
              </a:extLst>
            </p:cNvPr>
            <p:cNvSpPr/>
            <p:nvPr/>
          </p:nvSpPr>
          <p:spPr>
            <a:xfrm>
              <a:off x="7049832" y="1462113"/>
              <a:ext cx="2957705" cy="2957705"/>
            </a:xfrm>
            <a:prstGeom prst="ellipse">
              <a:avLst/>
            </a:prstGeom>
            <a:gradFill>
              <a:gsLst>
                <a:gs pos="0">
                  <a:srgbClr val="73FDFF"/>
                </a:gs>
                <a:gs pos="64601">
                  <a:srgbClr val="E1FFFF"/>
                </a:gs>
                <a:gs pos="100000">
                  <a:srgbClr val="FFFFFF"/>
                </a:gs>
              </a:gsLst>
              <a:path>
                <a:fillToRect l="50000" t="50000" r="50000" b="50000"/>
              </a:path>
            </a:gradFill>
            <a:ln w="12700">
              <a:miter lim="400000"/>
            </a:ln>
          </p:spPr>
          <p:txBody>
            <a:bodyPr lIns="50800" tIns="50800" rIns="50800" bIns="50800" anchor="ctr"/>
            <a:lstStyle/>
            <a:p>
              <a:pPr>
                <a:defRPr>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grpSp>
          <p:nvGrpSpPr>
            <p:cNvPr id="44" name="グループ">
              <a:extLst>
                <a:ext uri="{FF2B5EF4-FFF2-40B4-BE49-F238E27FC236}">
                  <a16:creationId xmlns:a16="http://schemas.microsoft.com/office/drawing/2014/main" id="{608EFB07-6B0D-1E42-A315-3681796CB3C3}"/>
                </a:ext>
              </a:extLst>
            </p:cNvPr>
            <p:cNvGrpSpPr/>
            <p:nvPr/>
          </p:nvGrpSpPr>
          <p:grpSpPr>
            <a:xfrm>
              <a:off x="7295371" y="3491369"/>
              <a:ext cx="518270" cy="396124"/>
              <a:chOff x="0" y="0"/>
              <a:chExt cx="518268" cy="396121"/>
            </a:xfrm>
          </p:grpSpPr>
          <p:sp>
            <p:nvSpPr>
              <p:cNvPr id="52" name="円形">
                <a:extLst>
                  <a:ext uri="{FF2B5EF4-FFF2-40B4-BE49-F238E27FC236}">
                    <a16:creationId xmlns:a16="http://schemas.microsoft.com/office/drawing/2014/main" id="{DDD30F65-EF2E-264B-B0F5-0673FDEDDAE7}"/>
                  </a:ext>
                </a:extLst>
              </p:cNvPr>
              <p:cNvSpPr/>
              <p:nvPr/>
            </p:nvSpPr>
            <p:spPr>
              <a:xfrm>
                <a:off x="239571" y="117425"/>
                <a:ext cx="278697" cy="278696"/>
              </a:xfrm>
              <a:prstGeom prst="ellipse">
                <a:avLst/>
              </a:prstGeom>
              <a:gradFill flip="none" rotWithShape="1">
                <a:gsLst>
                  <a:gs pos="0">
                    <a:srgbClr val="FFFFFF"/>
                  </a:gs>
                  <a:gs pos="100000">
                    <a:srgbClr val="0433FF"/>
                  </a:gs>
                </a:gsLst>
                <a:path path="shape">
                  <a:fillToRect l="41568" t="39945" r="58431" b="60054"/>
                </a:path>
              </a:gra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3" name="`">
                <a:extLst>
                  <a:ext uri="{FF2B5EF4-FFF2-40B4-BE49-F238E27FC236}">
                    <a16:creationId xmlns:a16="http://schemas.microsoft.com/office/drawing/2014/main" id="{35715493-5A02-3047-93D3-4BF2837E1AD1}"/>
                  </a:ext>
                </a:extLst>
              </p:cNvPr>
              <p:cNvSpPr/>
              <p:nvPr/>
            </p:nvSpPr>
            <p:spPr>
              <a:xfrm>
                <a:off x="0" y="0"/>
                <a:ext cx="278696" cy="278696"/>
              </a:xfrm>
              <a:prstGeom prst="ellipse">
                <a:avLst/>
              </a:prstGeom>
              <a:gradFill flip="none" rotWithShape="1">
                <a:gsLst>
                  <a:gs pos="0">
                    <a:srgbClr val="FFFFFF"/>
                  </a:gs>
                  <a:gs pos="100000">
                    <a:srgbClr val="0433FF"/>
                  </a:gs>
                </a:gsLst>
                <a:path path="shape">
                  <a:fillToRect l="41568" t="39945" r="58431" b="60054"/>
                </a:path>
              </a:gradFill>
              <a:ln w="12700" cap="flat">
                <a:noFill/>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FFFFFF"/>
                    </a:solidFill>
                    <a:effectLst>
                      <a:outerShdw blurRad="38100" dist="12700" dir="5400000" rotWithShape="0">
                        <a:srgbClr val="000000">
                          <a:alpha val="50000"/>
                        </a:srgbClr>
                      </a:outerShdw>
                    </a:effectLst>
                    <a:latin typeface="+mn-lt"/>
                    <a:ea typeface="+mn-ea"/>
                    <a:cs typeface="+mn-cs"/>
                    <a:sym typeface="Gill Sans"/>
                  </a:defRPr>
                </a:lvl1pPr>
              </a:lstStyle>
              <a:p>
                <a:r>
                  <a:t>`</a:t>
                </a:r>
              </a:p>
            </p:txBody>
          </p:sp>
        </p:grpSp>
        <p:grpSp>
          <p:nvGrpSpPr>
            <p:cNvPr id="46" name="グループ">
              <a:extLst>
                <a:ext uri="{FF2B5EF4-FFF2-40B4-BE49-F238E27FC236}">
                  <a16:creationId xmlns:a16="http://schemas.microsoft.com/office/drawing/2014/main" id="{147E120A-1CD2-CB40-9DCC-134C023F783E}"/>
                </a:ext>
              </a:extLst>
            </p:cNvPr>
            <p:cNvGrpSpPr/>
            <p:nvPr/>
          </p:nvGrpSpPr>
          <p:grpSpPr>
            <a:xfrm>
              <a:off x="9324449" y="1892618"/>
              <a:ext cx="505769" cy="434424"/>
              <a:chOff x="0" y="0"/>
              <a:chExt cx="505767" cy="434421"/>
            </a:xfrm>
          </p:grpSpPr>
          <p:sp>
            <p:nvSpPr>
              <p:cNvPr id="50" name="円形">
                <a:extLst>
                  <a:ext uri="{FF2B5EF4-FFF2-40B4-BE49-F238E27FC236}">
                    <a16:creationId xmlns:a16="http://schemas.microsoft.com/office/drawing/2014/main" id="{525627A5-6E32-B14E-B5F6-ED240E6F4F2E}"/>
                  </a:ext>
                </a:extLst>
              </p:cNvPr>
              <p:cNvSpPr/>
              <p:nvPr/>
            </p:nvSpPr>
            <p:spPr>
              <a:xfrm>
                <a:off x="227070" y="155724"/>
                <a:ext cx="278697" cy="278697"/>
              </a:xfrm>
              <a:prstGeom prst="ellipse">
                <a:avLst/>
              </a:prstGeom>
              <a:gradFill flip="none" rotWithShape="1">
                <a:gsLst>
                  <a:gs pos="0">
                    <a:srgbClr val="FFFFFF"/>
                  </a:gs>
                  <a:gs pos="100000">
                    <a:srgbClr val="0433FF"/>
                  </a:gs>
                </a:gsLst>
                <a:path path="shape">
                  <a:fillToRect l="41568" t="39945" r="58431" b="60054"/>
                </a:path>
              </a:gra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1" name="`">
                <a:extLst>
                  <a:ext uri="{FF2B5EF4-FFF2-40B4-BE49-F238E27FC236}">
                    <a16:creationId xmlns:a16="http://schemas.microsoft.com/office/drawing/2014/main" id="{1B9EA992-64B2-9D49-8AFF-07B7FBB195B4}"/>
                  </a:ext>
                </a:extLst>
              </p:cNvPr>
              <p:cNvSpPr/>
              <p:nvPr/>
            </p:nvSpPr>
            <p:spPr>
              <a:xfrm>
                <a:off x="0" y="0"/>
                <a:ext cx="278696" cy="278696"/>
              </a:xfrm>
              <a:prstGeom prst="ellipse">
                <a:avLst/>
              </a:prstGeom>
              <a:gradFill flip="none" rotWithShape="1">
                <a:gsLst>
                  <a:gs pos="0">
                    <a:srgbClr val="FFFFFF"/>
                  </a:gs>
                  <a:gs pos="100000">
                    <a:srgbClr val="0433FF"/>
                  </a:gs>
                </a:gsLst>
                <a:path path="shape">
                  <a:fillToRect l="41568" t="39945" r="58431" b="60054"/>
                </a:path>
              </a:gradFill>
              <a:ln w="12700" cap="flat">
                <a:noFill/>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FFFFFF"/>
                    </a:solidFill>
                    <a:effectLst>
                      <a:outerShdw blurRad="38100" dist="12700" dir="5400000" rotWithShape="0">
                        <a:srgbClr val="000000">
                          <a:alpha val="50000"/>
                        </a:srgbClr>
                      </a:outerShdw>
                    </a:effectLst>
                    <a:latin typeface="+mn-lt"/>
                    <a:ea typeface="+mn-ea"/>
                    <a:cs typeface="+mn-cs"/>
                    <a:sym typeface="Gill Sans"/>
                  </a:defRPr>
                </a:lvl1pPr>
              </a:lstStyle>
              <a:p>
                <a:r>
                  <a:t>`</a:t>
                </a:r>
              </a:p>
            </p:txBody>
          </p:sp>
        </p:grpSp>
        <p:grpSp>
          <p:nvGrpSpPr>
            <p:cNvPr id="47" name="グループ">
              <a:extLst>
                <a:ext uri="{FF2B5EF4-FFF2-40B4-BE49-F238E27FC236}">
                  <a16:creationId xmlns:a16="http://schemas.microsoft.com/office/drawing/2014/main" id="{B39EB5E5-8A82-DC4A-B014-0209A2C24D89}"/>
                </a:ext>
              </a:extLst>
            </p:cNvPr>
            <p:cNvGrpSpPr/>
            <p:nvPr/>
          </p:nvGrpSpPr>
          <p:grpSpPr>
            <a:xfrm>
              <a:off x="7518121" y="3331123"/>
              <a:ext cx="518270" cy="396124"/>
              <a:chOff x="0" y="0"/>
              <a:chExt cx="518268" cy="396121"/>
            </a:xfrm>
          </p:grpSpPr>
          <p:sp>
            <p:nvSpPr>
              <p:cNvPr id="48" name="円形">
                <a:extLst>
                  <a:ext uri="{FF2B5EF4-FFF2-40B4-BE49-F238E27FC236}">
                    <a16:creationId xmlns:a16="http://schemas.microsoft.com/office/drawing/2014/main" id="{0C60F4E2-6EFC-5A43-8B7D-D6C59B4B436F}"/>
                  </a:ext>
                </a:extLst>
              </p:cNvPr>
              <p:cNvSpPr/>
              <p:nvPr/>
            </p:nvSpPr>
            <p:spPr>
              <a:xfrm>
                <a:off x="239571" y="117425"/>
                <a:ext cx="278697" cy="278696"/>
              </a:xfrm>
              <a:prstGeom prst="ellipse">
                <a:avLst/>
              </a:prstGeom>
              <a:gradFill flip="none" rotWithShape="1">
                <a:gsLst>
                  <a:gs pos="0">
                    <a:srgbClr val="FFFFFF"/>
                  </a:gs>
                  <a:gs pos="100000">
                    <a:srgbClr val="0433FF"/>
                  </a:gs>
                </a:gsLst>
                <a:path path="shape">
                  <a:fillToRect l="41568" t="39945" r="58431" b="60054"/>
                </a:path>
              </a:gra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9" name="`">
                <a:extLst>
                  <a:ext uri="{FF2B5EF4-FFF2-40B4-BE49-F238E27FC236}">
                    <a16:creationId xmlns:a16="http://schemas.microsoft.com/office/drawing/2014/main" id="{486DBAC0-9E20-DA4A-97DA-19690CF6F73F}"/>
                  </a:ext>
                </a:extLst>
              </p:cNvPr>
              <p:cNvSpPr/>
              <p:nvPr/>
            </p:nvSpPr>
            <p:spPr>
              <a:xfrm>
                <a:off x="0" y="0"/>
                <a:ext cx="278696" cy="278696"/>
              </a:xfrm>
              <a:prstGeom prst="ellipse">
                <a:avLst/>
              </a:prstGeom>
              <a:gradFill flip="none" rotWithShape="1">
                <a:gsLst>
                  <a:gs pos="0">
                    <a:srgbClr val="FFFFFF"/>
                  </a:gs>
                  <a:gs pos="100000">
                    <a:srgbClr val="0433FF"/>
                  </a:gs>
                </a:gsLst>
                <a:path path="shape">
                  <a:fillToRect l="41568" t="39945" r="58431" b="60054"/>
                </a:path>
              </a:gradFill>
              <a:ln w="12700" cap="flat">
                <a:noFill/>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FFFFFF"/>
                    </a:solidFill>
                    <a:effectLst>
                      <a:outerShdw blurRad="38100" dist="12700" dir="5400000" rotWithShape="0">
                        <a:srgbClr val="000000">
                          <a:alpha val="50000"/>
                        </a:srgbClr>
                      </a:outerShdw>
                    </a:effectLst>
                    <a:latin typeface="+mn-lt"/>
                    <a:ea typeface="+mn-ea"/>
                    <a:cs typeface="+mn-cs"/>
                    <a:sym typeface="Gill Sans"/>
                  </a:defRPr>
                </a:lvl1pPr>
              </a:lstStyle>
              <a:p>
                <a:r>
                  <a:t>`</a:t>
                </a:r>
              </a:p>
            </p:txBody>
          </p:sp>
        </p:grpSp>
      </p:grpSp>
    </p:spTree>
    <p:extLst>
      <p:ext uri="{BB962C8B-B14F-4D97-AF65-F5344CB8AC3E}">
        <p14:creationId xmlns:p14="http://schemas.microsoft.com/office/powerpoint/2010/main" val="4001905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60388" y="1485713"/>
            <a:ext cx="8229600" cy="4724161"/>
          </a:xfrm>
        </p:spPr>
        <p:txBody>
          <a:bodyPr/>
          <a:lstStyle/>
          <a:p>
            <a:pPr marL="0" indent="0">
              <a:buNone/>
            </a:pPr>
            <a:r>
              <a:rPr lang="ja-JP" altLang="en-US" sz="2800" b="1" dirty="0">
                <a:solidFill>
                  <a:srgbClr val="00B050"/>
                </a:solidFill>
              </a:rPr>
              <a:t>加速器を用いた反応実験</a:t>
            </a:r>
            <a:endParaRPr lang="en-US" altLang="ja-JP" sz="2800" b="1" baseline="30000" dirty="0">
              <a:solidFill>
                <a:srgbClr val="00B050"/>
              </a:solidFill>
            </a:endParaRPr>
          </a:p>
          <a:p>
            <a:pPr lvl="1"/>
            <a:r>
              <a:rPr lang="en-US" altLang="ja-JP" sz="2000" baseline="30000" dirty="0"/>
              <a:t>4</a:t>
            </a:r>
            <a:r>
              <a:rPr lang="en-US" altLang="ja-JP" sz="2000" dirty="0"/>
              <a:t>He(α,n)</a:t>
            </a:r>
            <a:r>
              <a:rPr lang="en-US" altLang="ja-JP" sz="2000" baseline="30000" dirty="0"/>
              <a:t>7</a:t>
            </a:r>
            <a:r>
              <a:rPr lang="en-US" altLang="ja-JP" sz="2000" dirty="0"/>
              <a:t>Be</a:t>
            </a:r>
            <a:r>
              <a:rPr lang="ja-JP" altLang="en-US" sz="2000" dirty="0"/>
              <a:t>反応</a:t>
            </a:r>
            <a:endParaRPr lang="en-US" altLang="ja-JP" sz="2000" dirty="0"/>
          </a:p>
          <a:p>
            <a:pPr lvl="1"/>
            <a:r>
              <a:rPr lang="en-US" altLang="ja-JP" sz="2000" baseline="30000" dirty="0"/>
              <a:t>12</a:t>
            </a:r>
            <a:r>
              <a:rPr lang="en-US" altLang="ja-JP" sz="2000" dirty="0"/>
              <a:t>C</a:t>
            </a:r>
            <a:r>
              <a:rPr lang="ja-JP" altLang="en-US" sz="2000" dirty="0"/>
              <a:t>の</a:t>
            </a:r>
            <a:r>
              <a:rPr lang="en-US" altLang="ja-JP" sz="2000" dirty="0"/>
              <a:t>new state</a:t>
            </a:r>
            <a:r>
              <a:rPr lang="ja-JP" altLang="en-US" sz="2000" dirty="0"/>
              <a:t>・</a:t>
            </a:r>
            <a:r>
              <a:rPr lang="en-US" altLang="ja-JP" sz="2000" dirty="0"/>
              <a:t>γ</a:t>
            </a:r>
            <a:r>
              <a:rPr lang="ja-JP" altLang="en-US" sz="2000" dirty="0"/>
              <a:t>崩壊の探索</a:t>
            </a:r>
            <a:endParaRPr lang="en-US" altLang="ja-JP" sz="2000" dirty="0"/>
          </a:p>
          <a:p>
            <a:pPr lvl="1"/>
            <a:r>
              <a:rPr lang="en-US" altLang="ja-JP" sz="2000" dirty="0"/>
              <a:t> </a:t>
            </a:r>
            <a:r>
              <a:rPr lang="en-US" altLang="ja-JP" sz="2000" baseline="30000" dirty="0"/>
              <a:t>58</a:t>
            </a:r>
            <a:r>
              <a:rPr lang="en-US" altLang="ja-JP" sz="2000" dirty="0"/>
              <a:t>Ni(</a:t>
            </a:r>
            <a:r>
              <a:rPr lang="en-US" altLang="ja-JP" sz="2000" baseline="30000" dirty="0"/>
              <a:t>3</a:t>
            </a:r>
            <a:r>
              <a:rPr lang="en-US" altLang="ja-JP" sz="2000" dirty="0"/>
              <a:t>He,n)</a:t>
            </a:r>
            <a:r>
              <a:rPr lang="en-US" altLang="ja-JP" sz="2000" baseline="30000" dirty="0"/>
              <a:t>60</a:t>
            </a:r>
            <a:r>
              <a:rPr lang="en-US" altLang="ja-JP" sz="2000" dirty="0"/>
              <a:t>Zn</a:t>
            </a:r>
            <a:r>
              <a:rPr lang="ja-JP" altLang="en-US" sz="2000" dirty="0"/>
              <a:t>反応</a:t>
            </a:r>
            <a:endParaRPr lang="en-US" altLang="ja-JP" sz="2000" dirty="0"/>
          </a:p>
          <a:p>
            <a:pPr lvl="1"/>
            <a:r>
              <a:rPr lang="en-US" altLang="ja-JP" sz="2000" baseline="30000" dirty="0"/>
              <a:t>60,64</a:t>
            </a:r>
            <a:r>
              <a:rPr lang="en-US" altLang="ja-JP" sz="2000" dirty="0"/>
              <a:t>Ni(</a:t>
            </a:r>
            <a:r>
              <a:rPr lang="en-US" altLang="ja-JP" sz="2000" dirty="0" err="1"/>
              <a:t>γ,n</a:t>
            </a:r>
            <a:r>
              <a:rPr lang="en-US" altLang="ja-JP" sz="2000" dirty="0"/>
              <a:t>)</a:t>
            </a:r>
            <a:r>
              <a:rPr lang="ja-JP" altLang="en-US" sz="2000" dirty="0"/>
              <a:t>、</a:t>
            </a:r>
            <a:r>
              <a:rPr lang="en-US" altLang="ja-JP" sz="2000" baseline="30000" dirty="0"/>
              <a:t>207</a:t>
            </a:r>
            <a:r>
              <a:rPr lang="en-US" altLang="ja-JP" sz="2000" dirty="0"/>
              <a:t>Pb,</a:t>
            </a:r>
            <a:r>
              <a:rPr lang="en-US" altLang="ja-JP" sz="2000" baseline="30000" dirty="0"/>
              <a:t>61</a:t>
            </a:r>
            <a:r>
              <a:rPr lang="en-US" altLang="ja-JP" sz="2000" dirty="0"/>
              <a:t>Ni(n, γ)</a:t>
            </a:r>
            <a:r>
              <a:rPr lang="ja-JP" altLang="en-US" sz="2000" dirty="0"/>
              <a:t>反応</a:t>
            </a:r>
            <a:endParaRPr lang="en-US" altLang="ja-JP" sz="2000" dirty="0"/>
          </a:p>
          <a:p>
            <a:pPr lvl="1"/>
            <a:r>
              <a:rPr lang="en-US" altLang="ja-JP" sz="2000" baseline="30000" dirty="0"/>
              <a:t>208</a:t>
            </a:r>
            <a:r>
              <a:rPr lang="en-US" altLang="ja-JP" sz="2000" dirty="0"/>
              <a:t>Pb,</a:t>
            </a:r>
            <a:r>
              <a:rPr lang="en-US" altLang="ja-JP" sz="2000" baseline="30000" dirty="0"/>
              <a:t>40</a:t>
            </a:r>
            <a:r>
              <a:rPr lang="en-US" altLang="ja-JP" sz="2000" dirty="0"/>
              <a:t>Ca(</a:t>
            </a:r>
            <a:r>
              <a:rPr lang="en-US" altLang="ja-JP" sz="2000" dirty="0" err="1"/>
              <a:t>n,n</a:t>
            </a:r>
            <a:r>
              <a:rPr lang="en-US" altLang="ja-JP" sz="2000" dirty="0"/>
              <a:t>)</a:t>
            </a:r>
            <a:r>
              <a:rPr lang="ja-JP" altLang="en-US" sz="2000" dirty="0"/>
              <a:t>反応</a:t>
            </a:r>
            <a:endParaRPr lang="en-US" altLang="ja-JP" sz="2000" dirty="0"/>
          </a:p>
          <a:p>
            <a:pPr marL="0" indent="0">
              <a:buNone/>
            </a:pPr>
            <a:r>
              <a:rPr lang="ja-JP" altLang="en-US" sz="2800" b="1" dirty="0">
                <a:solidFill>
                  <a:srgbClr val="00B050"/>
                </a:solidFill>
              </a:rPr>
              <a:t>実際の取り組み</a:t>
            </a:r>
            <a:endParaRPr lang="en-US" altLang="ja-JP" sz="2800" b="1" dirty="0">
              <a:solidFill>
                <a:srgbClr val="00B050"/>
              </a:solidFill>
            </a:endParaRPr>
          </a:p>
          <a:p>
            <a:pPr lvl="1"/>
            <a:r>
              <a:rPr lang="ja-JP" altLang="en-US" sz="2000" dirty="0"/>
              <a:t>実験セットアップ・読み出し回路のデザイン</a:t>
            </a:r>
            <a:endParaRPr lang="en-US" altLang="ja-JP" sz="2000" dirty="0"/>
          </a:p>
          <a:p>
            <a:pPr lvl="1"/>
            <a:r>
              <a:rPr lang="ja-JP" altLang="en-US" sz="2000" dirty="0"/>
              <a:t>新しい検出器開発・テスト実験・評価</a:t>
            </a:r>
            <a:endParaRPr lang="en-US" altLang="ja-JP" sz="2000" dirty="0"/>
          </a:p>
          <a:p>
            <a:pPr lvl="1"/>
            <a:r>
              <a:rPr lang="ja-JP" altLang="en-US" sz="2000" dirty="0"/>
              <a:t>波形解析による粒子識別（機械学習）</a:t>
            </a:r>
            <a:endParaRPr lang="en-US" altLang="ja-JP" sz="2000" dirty="0"/>
          </a:p>
          <a:p>
            <a:pPr lvl="1"/>
            <a:r>
              <a:rPr lang="ja-JP" altLang="en-US" sz="2000" dirty="0"/>
              <a:t>本実験（加速器施設に約１週間滞在）</a:t>
            </a:r>
            <a:endParaRPr lang="en-US" altLang="ja-JP" sz="2000" dirty="0"/>
          </a:p>
          <a:p>
            <a:pPr lvl="1"/>
            <a:r>
              <a:rPr lang="ja-JP" altLang="en-US" sz="2000" dirty="0"/>
              <a:t>量子多体系の数値シミュレーション（理論演習</a:t>
            </a:r>
            <a:r>
              <a:rPr lang="en-US" altLang="ja-JP" sz="2000" dirty="0"/>
              <a:t>/</a:t>
            </a:r>
            <a:r>
              <a:rPr lang="ja-JP" altLang="en-US" sz="2000" dirty="0"/>
              <a:t>実験計画）</a:t>
            </a:r>
            <a:endParaRPr kumimoji="1" lang="en-US" altLang="ja-JP" sz="2800" dirty="0"/>
          </a:p>
        </p:txBody>
      </p:sp>
      <p:sp>
        <p:nvSpPr>
          <p:cNvPr id="2" name="タイトル 1"/>
          <p:cNvSpPr>
            <a:spLocks noGrp="1"/>
          </p:cNvSpPr>
          <p:nvPr>
            <p:ph type="title"/>
          </p:nvPr>
        </p:nvSpPr>
        <p:spPr/>
        <p:txBody>
          <a:bodyPr/>
          <a:lstStyle/>
          <a:p>
            <a:r>
              <a:rPr lang="ja-JP" altLang="en-US" dirty="0">
                <a:solidFill>
                  <a:srgbClr val="C00000"/>
                </a:solidFill>
                <a:latin typeface="HG丸ｺﾞｼｯｸM-PRO" pitchFamily="50" charset="-128"/>
                <a:ea typeface="HG丸ｺﾞｼｯｸM-PRO" pitchFamily="50" charset="-128"/>
              </a:rPr>
              <a:t>過去の研究テーマの例</a:t>
            </a:r>
          </a:p>
        </p:txBody>
      </p:sp>
      <p:sp>
        <p:nvSpPr>
          <p:cNvPr id="4" name="正方形/長方形 3"/>
          <p:cNvSpPr/>
          <p:nvPr/>
        </p:nvSpPr>
        <p:spPr>
          <a:xfrm>
            <a:off x="457200" y="1018553"/>
            <a:ext cx="7949821" cy="369332"/>
          </a:xfrm>
          <a:prstGeom prst="rect">
            <a:avLst/>
          </a:prstGeom>
        </p:spPr>
        <p:txBody>
          <a:bodyPr wrap="square">
            <a:spAutoFit/>
          </a:bodyPr>
          <a:lstStyle/>
          <a:p>
            <a:r>
              <a:rPr lang="ja-JP" altLang="en-US" dirty="0"/>
              <a:t>詳しくは</a:t>
            </a:r>
            <a:r>
              <a:rPr lang="en-US" altLang="ja-JP" dirty="0"/>
              <a:t>P4</a:t>
            </a:r>
            <a:r>
              <a:rPr lang="ja-JP" altLang="en-US" dirty="0"/>
              <a:t>の</a:t>
            </a:r>
            <a:r>
              <a:rPr lang="en-US" altLang="ja-JP" dirty="0"/>
              <a:t>web</a:t>
            </a:r>
            <a:r>
              <a:rPr lang="ja-JP" altLang="en-US" dirty="0"/>
              <a:t>サイトで。検索「課題研究Ｐ４　原子核とハドロンの物理」</a:t>
            </a:r>
          </a:p>
        </p:txBody>
      </p:sp>
      <p:sp>
        <p:nvSpPr>
          <p:cNvPr id="5" name="角丸四角形吹き出し 4"/>
          <p:cNvSpPr/>
          <p:nvPr/>
        </p:nvSpPr>
        <p:spPr bwMode="auto">
          <a:xfrm>
            <a:off x="5267774" y="2395944"/>
            <a:ext cx="3037025" cy="888768"/>
          </a:xfrm>
          <a:prstGeom prst="wedgeRoundRectCallout">
            <a:avLst>
              <a:gd name="adj1" fmla="val -65554"/>
              <a:gd name="adj2" fmla="val -11154"/>
              <a:gd name="adj3" fmla="val 16667"/>
            </a:avLst>
          </a:prstGeom>
          <a:gradFill flip="none" rotWithShape="1">
            <a:gsLst>
              <a:gs pos="100000">
                <a:srgbClr val="FFCCFF"/>
              </a:gs>
              <a:gs pos="83000">
                <a:schemeClr val="bg1"/>
              </a:gs>
            </a:gsLst>
            <a:path path="rect">
              <a:fillToRect l="50000" t="50000" r="50000" b="50000"/>
            </a:path>
            <a:tileRect/>
          </a:gra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effectLst/>
              </a:rPr>
              <a:t>短い寿命の原子核（状態）が星のシナリオ・元素合成に影響！</a:t>
            </a:r>
            <a:endParaRPr kumimoji="1" lang="en-US" altLang="ja-JP" sz="1600" b="1" i="0" u="none" strike="noStrike" cap="none" normalizeH="0" baseline="0" dirty="0">
              <a:ln>
                <a:noFill/>
              </a:ln>
              <a:solidFill>
                <a:schemeClr val="tx1"/>
              </a:solidFill>
              <a:effectLst/>
            </a:endParaRPr>
          </a:p>
          <a:p>
            <a:pPr marL="0" marR="0" indent="0" algn="l" defTabSz="914400" rtl="0" eaLnBrk="1" fontAlgn="base" latinLnBrk="0" hangingPunct="1">
              <a:lnSpc>
                <a:spcPct val="100000"/>
              </a:lnSpc>
              <a:spcBef>
                <a:spcPct val="0"/>
              </a:spcBef>
              <a:spcAft>
                <a:spcPct val="0"/>
              </a:spcAft>
              <a:buClrTx/>
              <a:buSzTx/>
              <a:buFontTx/>
              <a:buNone/>
              <a:tabLst/>
            </a:pPr>
            <a:r>
              <a:rPr lang="ja-JP" altLang="en-US" sz="1600" dirty="0"/>
              <a:t>加速器により生成・探索</a:t>
            </a:r>
            <a:endParaRPr kumimoji="1" lang="ja-JP" altLang="en-US" sz="1600" b="1" i="0" u="none" strike="noStrike" cap="none" normalizeH="0" baseline="0" dirty="0">
              <a:ln>
                <a:noFill/>
              </a:ln>
              <a:solidFill>
                <a:schemeClr val="tx1"/>
              </a:solidFill>
              <a:effectLst/>
            </a:endParaRPr>
          </a:p>
        </p:txBody>
      </p:sp>
      <p:sp>
        <p:nvSpPr>
          <p:cNvPr id="10" name="角丸四角形吹き出し 4">
            <a:extLst>
              <a:ext uri="{FF2B5EF4-FFF2-40B4-BE49-F238E27FC236}">
                <a16:creationId xmlns:a16="http://schemas.microsoft.com/office/drawing/2014/main" id="{641ACAF9-2098-4774-962D-65AF77AE834D}"/>
              </a:ext>
            </a:extLst>
          </p:cNvPr>
          <p:cNvSpPr/>
          <p:nvPr/>
        </p:nvSpPr>
        <p:spPr bwMode="auto">
          <a:xfrm>
            <a:off x="5267775" y="3426009"/>
            <a:ext cx="3037025" cy="940683"/>
          </a:xfrm>
          <a:prstGeom prst="wedgeRoundRectCallout">
            <a:avLst>
              <a:gd name="adj1" fmla="val -67607"/>
              <a:gd name="adj2" fmla="val -35962"/>
              <a:gd name="adj3" fmla="val 16667"/>
            </a:avLst>
          </a:prstGeom>
          <a:gradFill flip="none" rotWithShape="1">
            <a:gsLst>
              <a:gs pos="100000">
                <a:srgbClr val="FFCCFF"/>
              </a:gs>
              <a:gs pos="83000">
                <a:schemeClr val="bg1"/>
              </a:gs>
            </a:gsLst>
            <a:path path="rect">
              <a:fillToRect l="50000" t="50000" r="50000" b="50000"/>
            </a:path>
            <a:tileRect/>
          </a:gra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ja-JP" altLang="en-US" sz="1600" dirty="0">
                <a:solidFill>
                  <a:schemeClr val="tx1"/>
                </a:solidFill>
              </a:rPr>
              <a:t>中性子星などの核物質はどんな物質か？原子核の集団的振る舞いが実は関係している！？</a:t>
            </a:r>
            <a:endParaRPr kumimoji="1" lang="ja-JP" altLang="en-US" sz="1600" b="1" i="0" u="none" strike="noStrike" cap="none" normalizeH="0" baseline="0" dirty="0">
              <a:ln>
                <a:noFill/>
              </a:ln>
              <a:solidFill>
                <a:schemeClr val="tx1"/>
              </a:solidFill>
              <a:effectLst/>
            </a:endParaRPr>
          </a:p>
        </p:txBody>
      </p:sp>
      <p:sp>
        <p:nvSpPr>
          <p:cNvPr id="11" name="角丸四角形吹き出し 4">
            <a:extLst>
              <a:ext uri="{FF2B5EF4-FFF2-40B4-BE49-F238E27FC236}">
                <a16:creationId xmlns:a16="http://schemas.microsoft.com/office/drawing/2014/main" id="{035F647C-D6DE-4BC1-BCAD-524733200885}"/>
              </a:ext>
            </a:extLst>
          </p:cNvPr>
          <p:cNvSpPr/>
          <p:nvPr/>
        </p:nvSpPr>
        <p:spPr bwMode="auto">
          <a:xfrm>
            <a:off x="5797899" y="4526165"/>
            <a:ext cx="3146487" cy="1234658"/>
          </a:xfrm>
          <a:prstGeom prst="wedgeRoundRectCallout">
            <a:avLst>
              <a:gd name="adj1" fmla="val -64374"/>
              <a:gd name="adj2" fmla="val -15320"/>
              <a:gd name="adj3" fmla="val 16667"/>
            </a:avLst>
          </a:prstGeom>
          <a:gradFill flip="none" rotWithShape="1">
            <a:gsLst>
              <a:gs pos="100000">
                <a:srgbClr val="FFCCFF"/>
              </a:gs>
              <a:gs pos="83000">
                <a:schemeClr val="bg1"/>
              </a:gs>
            </a:gsLst>
            <a:path path="rect">
              <a:fillToRect l="50000" t="50000" r="50000" b="50000"/>
            </a:path>
            <a:tileRect/>
          </a:gra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ja-JP" altLang="en-US" sz="1600" b="0" dirty="0">
                <a:solidFill>
                  <a:schemeClr val="tx1"/>
                </a:solidFill>
              </a:rPr>
              <a:t>最新で大型の</a:t>
            </a:r>
            <a:r>
              <a:rPr kumimoji="1" lang="ja-JP" altLang="en-US" sz="1600" b="0" i="0" u="none" strike="noStrike" cap="none" normalizeH="0" baseline="0" dirty="0">
                <a:ln>
                  <a:noFill/>
                </a:ln>
                <a:solidFill>
                  <a:schemeClr val="tx1"/>
                </a:solidFill>
                <a:effectLst/>
              </a:rPr>
              <a:t>シンチレータ</a:t>
            </a:r>
            <a:r>
              <a:rPr kumimoji="1" lang="en-US" altLang="ja-JP" sz="1600" b="0" i="0" u="none" strike="noStrike" cap="none" normalizeH="0" baseline="0" dirty="0">
                <a:ln>
                  <a:noFill/>
                </a:ln>
                <a:solidFill>
                  <a:schemeClr val="tx1"/>
                </a:solidFill>
                <a:effectLst/>
              </a:rPr>
              <a:t>(</a:t>
            </a:r>
            <a:r>
              <a:rPr kumimoji="1" lang="en-US" altLang="ja-JP" sz="1600" b="0" i="0" u="none" strike="noStrike" cap="none" normalizeH="0" baseline="0" dirty="0" err="1">
                <a:ln>
                  <a:noFill/>
                </a:ln>
                <a:solidFill>
                  <a:schemeClr val="tx1"/>
                </a:solidFill>
                <a:effectLst/>
              </a:rPr>
              <a:t>GAGG:Ce</a:t>
            </a:r>
            <a:r>
              <a:rPr kumimoji="1" lang="ja-JP" altLang="en-US" sz="1600" b="0" i="0" u="none" strike="noStrike" cap="none" normalizeH="0" baseline="0" dirty="0">
                <a:ln>
                  <a:noFill/>
                </a:ln>
                <a:solidFill>
                  <a:schemeClr val="tx1"/>
                </a:solidFill>
                <a:effectLst/>
              </a:rPr>
              <a:t>、</a:t>
            </a:r>
            <a:r>
              <a:rPr kumimoji="1" lang="en-US" altLang="ja-JP" sz="1600" b="0" i="0" u="none" strike="noStrike" cap="none" normalizeH="0" baseline="0" dirty="0">
                <a:ln>
                  <a:noFill/>
                </a:ln>
                <a:solidFill>
                  <a:schemeClr val="tx1"/>
                </a:solidFill>
                <a:effectLst/>
              </a:rPr>
              <a:t>LaBr3(Ce)</a:t>
            </a:r>
            <a:r>
              <a:rPr kumimoji="1" lang="ja-JP" altLang="en-US" sz="1600" b="0" i="0" u="none" strike="noStrike" cap="none" normalizeH="0" baseline="0" dirty="0">
                <a:ln>
                  <a:noFill/>
                </a:ln>
                <a:solidFill>
                  <a:schemeClr val="tx1"/>
                </a:solidFill>
                <a:effectLst/>
              </a:rPr>
              <a:t>、</a:t>
            </a:r>
            <a:r>
              <a:rPr kumimoji="1" lang="en-US" altLang="ja-JP" sz="1600" b="0" i="0" u="none" strike="noStrike" cap="none" normalizeH="0" baseline="0" dirty="0">
                <a:ln>
                  <a:noFill/>
                </a:ln>
                <a:solidFill>
                  <a:schemeClr val="tx1"/>
                </a:solidFill>
                <a:effectLst/>
              </a:rPr>
              <a:t>CeBr3</a:t>
            </a:r>
            <a:r>
              <a:rPr kumimoji="1" lang="ja-JP" altLang="en-US" sz="1600" b="0" i="0" u="none" strike="noStrike" cap="none" normalizeH="0" baseline="0" dirty="0">
                <a:ln>
                  <a:noFill/>
                </a:ln>
                <a:solidFill>
                  <a:schemeClr val="tx1"/>
                </a:solidFill>
                <a:effectLst/>
              </a:rPr>
              <a:t>などなど</a:t>
            </a:r>
            <a:r>
              <a:rPr kumimoji="1" lang="en-US" altLang="ja-JP" sz="1600" b="0" i="0" u="none" strike="noStrike" cap="none" normalizeH="0" baseline="0" dirty="0">
                <a:ln>
                  <a:noFill/>
                </a:ln>
                <a:solidFill>
                  <a:schemeClr val="tx1"/>
                </a:solidFill>
                <a:effectLst/>
              </a:rPr>
              <a:t>)</a:t>
            </a:r>
            <a:r>
              <a:rPr kumimoji="1" lang="ja-JP" altLang="en-US" sz="1600" b="0" i="0" u="none" strike="noStrike" cap="none" normalizeH="0" baseline="0" dirty="0">
                <a:ln>
                  <a:noFill/>
                </a:ln>
                <a:solidFill>
                  <a:schemeClr val="tx1"/>
                </a:solidFill>
                <a:effectLst/>
              </a:rPr>
              <a:t>や、マイクロストリップ</a:t>
            </a:r>
            <a:r>
              <a:rPr kumimoji="1" lang="en-US" altLang="ja-JP" sz="1600" b="0" i="0" u="none" strike="noStrike" cap="none" normalizeH="0" baseline="0" dirty="0">
                <a:ln>
                  <a:noFill/>
                </a:ln>
                <a:solidFill>
                  <a:schemeClr val="tx1"/>
                </a:solidFill>
                <a:effectLst/>
              </a:rPr>
              <a:t>SSD</a:t>
            </a:r>
            <a:r>
              <a:rPr kumimoji="1" lang="ja-JP" altLang="en-US" sz="1600" b="0" i="0" u="none" strike="noStrike" cap="none" normalizeH="0" baseline="0" dirty="0">
                <a:ln>
                  <a:noFill/>
                </a:ln>
                <a:solidFill>
                  <a:schemeClr val="tx1"/>
                </a:solidFill>
                <a:effectLst/>
              </a:rPr>
              <a:t>等多様な検出器開発！</a:t>
            </a:r>
          </a:p>
        </p:txBody>
      </p:sp>
      <p:sp>
        <p:nvSpPr>
          <p:cNvPr id="15" name="角丸四角形吹き出し 4">
            <a:extLst>
              <a:ext uri="{FF2B5EF4-FFF2-40B4-BE49-F238E27FC236}">
                <a16:creationId xmlns:a16="http://schemas.microsoft.com/office/drawing/2014/main" id="{496F530A-5C5A-99D2-FD72-183BFEFBF60C}"/>
              </a:ext>
            </a:extLst>
          </p:cNvPr>
          <p:cNvSpPr/>
          <p:nvPr/>
        </p:nvSpPr>
        <p:spPr bwMode="auto">
          <a:xfrm>
            <a:off x="6610858" y="1373775"/>
            <a:ext cx="2428729" cy="888768"/>
          </a:xfrm>
          <a:prstGeom prst="wedgeRoundRectCallout">
            <a:avLst>
              <a:gd name="adj1" fmla="val -140025"/>
              <a:gd name="adj2" fmla="val 63465"/>
              <a:gd name="adj3" fmla="val 16667"/>
            </a:avLst>
          </a:prstGeom>
          <a:gradFill flip="none" rotWithShape="1">
            <a:gsLst>
              <a:gs pos="100000">
                <a:srgbClr val="FFCCFF"/>
              </a:gs>
              <a:gs pos="83000">
                <a:schemeClr val="bg1"/>
              </a:gs>
            </a:gsLst>
            <a:path path="rect">
              <a:fillToRect l="50000" t="50000" r="50000" b="50000"/>
            </a:path>
            <a:tileRect/>
          </a:gra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effectLst/>
              </a:rPr>
              <a:t>星の中で高温・爆発時の</a:t>
            </a:r>
          </a:p>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effectLst/>
              </a:rPr>
              <a:t>元素合成 </a:t>
            </a:r>
            <a:r>
              <a:rPr kumimoji="1" lang="en-US" altLang="ja-JP" sz="1600" b="1" i="0" u="none" strike="noStrike" cap="none" normalizeH="0" baseline="0" dirty="0">
                <a:ln>
                  <a:noFill/>
                </a:ln>
                <a:solidFill>
                  <a:schemeClr val="tx1"/>
                </a:solidFill>
                <a:effectLst/>
              </a:rPr>
              <a:t>(3α</a:t>
            </a:r>
            <a:r>
              <a:rPr kumimoji="1" lang="ja-JP" altLang="en-US" sz="1600" b="1" i="0" u="none" strike="noStrike" cap="none" normalizeH="0" baseline="0" dirty="0">
                <a:ln>
                  <a:noFill/>
                </a:ln>
                <a:solidFill>
                  <a:schemeClr val="tx1"/>
                </a:solidFill>
                <a:effectLst/>
              </a:rPr>
              <a:t>反応、</a:t>
            </a:r>
          </a:p>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effectLst/>
              </a:rPr>
              <a:t>陽子捕獲、光分解過程</a:t>
            </a:r>
            <a:r>
              <a:rPr kumimoji="1" lang="en-US" altLang="ja-JP" sz="1600" b="1" i="0" u="none" strike="noStrike" cap="none" normalizeH="0" baseline="0" dirty="0">
                <a:ln>
                  <a:noFill/>
                </a:ln>
                <a:solidFill>
                  <a:schemeClr val="tx1"/>
                </a:solidFill>
                <a:effectLst/>
              </a:rPr>
              <a:t>)</a:t>
            </a:r>
            <a:endParaRPr kumimoji="1" lang="ja-JP" altLang="en-US" sz="1600" b="1" i="0" u="none" strike="noStrike" cap="none" normalizeH="0" baseline="0" dirty="0">
              <a:ln>
                <a:noFill/>
              </a:ln>
              <a:solidFill>
                <a:schemeClr val="tx1"/>
              </a:solidFill>
              <a:effectLst/>
            </a:endParaRPr>
          </a:p>
        </p:txBody>
      </p:sp>
      <p:sp>
        <p:nvSpPr>
          <p:cNvPr id="14" name="角丸四角形吹き出し 4">
            <a:extLst>
              <a:ext uri="{FF2B5EF4-FFF2-40B4-BE49-F238E27FC236}">
                <a16:creationId xmlns:a16="http://schemas.microsoft.com/office/drawing/2014/main" id="{1D132198-D45F-C025-7791-446435C1CF35}"/>
              </a:ext>
            </a:extLst>
          </p:cNvPr>
          <p:cNvSpPr/>
          <p:nvPr/>
        </p:nvSpPr>
        <p:spPr bwMode="auto">
          <a:xfrm>
            <a:off x="4759973" y="1548106"/>
            <a:ext cx="1673790" cy="706541"/>
          </a:xfrm>
          <a:prstGeom prst="wedgeRoundRectCallout">
            <a:avLst>
              <a:gd name="adj1" fmla="val -88739"/>
              <a:gd name="adj2" fmla="val 16849"/>
              <a:gd name="adj3" fmla="val 16667"/>
            </a:avLst>
          </a:prstGeom>
          <a:gradFill flip="none" rotWithShape="1">
            <a:gsLst>
              <a:gs pos="100000">
                <a:srgbClr val="FFCCFF"/>
              </a:gs>
              <a:gs pos="83000">
                <a:schemeClr val="bg1"/>
              </a:gs>
            </a:gsLst>
            <a:path path="rect">
              <a:fillToRect l="50000" t="50000" r="50000" b="50000"/>
            </a:path>
            <a:tileRect/>
          </a:gra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r>
              <a:rPr lang="ja-JP" altLang="en-US" sz="1600" b="0" dirty="0">
                <a:solidFill>
                  <a:schemeClr val="tx1"/>
                </a:solidFill>
              </a:rPr>
              <a:t>宇宙論における</a:t>
            </a:r>
            <a:r>
              <a:rPr lang="en-US" altLang="ja-JP" sz="1600" b="0" baseline="30000" dirty="0">
                <a:solidFill>
                  <a:schemeClr val="tx1"/>
                </a:solidFill>
              </a:rPr>
              <a:t>7</a:t>
            </a:r>
            <a:r>
              <a:rPr lang="en-US" altLang="ja-JP" sz="1600" b="0" dirty="0">
                <a:solidFill>
                  <a:schemeClr val="tx1"/>
                </a:solidFill>
              </a:rPr>
              <a:t>Li</a:t>
            </a:r>
            <a:r>
              <a:rPr lang="ja-JP" altLang="en-US" sz="1600" b="0" dirty="0">
                <a:solidFill>
                  <a:schemeClr val="tx1"/>
                </a:solidFill>
              </a:rPr>
              <a:t>問題</a:t>
            </a:r>
            <a:endParaRPr lang="en-US" altLang="ja-JP" sz="1600" b="0" dirty="0">
              <a:solidFill>
                <a:schemeClr val="tx1"/>
              </a:solidFill>
            </a:endParaRPr>
          </a:p>
        </p:txBody>
      </p:sp>
    </p:spTree>
    <p:extLst>
      <p:ext uri="{BB962C8B-B14F-4D97-AF65-F5344CB8AC3E}">
        <p14:creationId xmlns:p14="http://schemas.microsoft.com/office/powerpoint/2010/main" val="2812871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図 86" descr="rcnp.g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9016" y="4585046"/>
            <a:ext cx="4984261" cy="1960197"/>
          </a:xfrm>
          <a:prstGeom prst="rect">
            <a:avLst/>
          </a:prstGeom>
        </p:spPr>
      </p:pic>
      <p:sp>
        <p:nvSpPr>
          <p:cNvPr id="3" name="正方形/長方形 2"/>
          <p:cNvSpPr/>
          <p:nvPr/>
        </p:nvSpPr>
        <p:spPr bwMode="auto">
          <a:xfrm>
            <a:off x="3412886" y="4383666"/>
            <a:ext cx="1350488" cy="229008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40962" name="Rectangle 2"/>
          <p:cNvSpPr>
            <a:spLocks noGrp="1" noChangeArrowheads="1"/>
          </p:cNvSpPr>
          <p:nvPr>
            <p:ph type="title"/>
          </p:nvPr>
        </p:nvSpPr>
        <p:spPr>
          <a:xfrm>
            <a:off x="457200" y="260350"/>
            <a:ext cx="8229600" cy="1139825"/>
          </a:xfrm>
        </p:spPr>
        <p:txBody>
          <a:bodyPr/>
          <a:lstStyle/>
          <a:p>
            <a:pPr eaLnBrk="1" hangingPunct="1"/>
            <a:r>
              <a:rPr lang="ja-JP" altLang="en-US" dirty="0">
                <a:solidFill>
                  <a:srgbClr val="C00000"/>
                </a:solidFill>
                <a:latin typeface="HG丸ｺﾞｼｯｸM-PRO" pitchFamily="50" charset="-128"/>
                <a:ea typeface="HG丸ｺﾞｼｯｸM-PRO" pitchFamily="50" charset="-128"/>
              </a:rPr>
              <a:t>テーマの例</a:t>
            </a:r>
            <a:r>
              <a:rPr lang="en-US" altLang="ja-JP" dirty="0">
                <a:solidFill>
                  <a:srgbClr val="C00000"/>
                </a:solidFill>
                <a:latin typeface="HG丸ｺﾞｼｯｸM-PRO" pitchFamily="50" charset="-128"/>
                <a:ea typeface="HG丸ｺﾞｼｯｸM-PRO" pitchFamily="50" charset="-128"/>
              </a:rPr>
              <a:t>1</a:t>
            </a:r>
            <a:r>
              <a:rPr lang="ja-JP" altLang="en-US" dirty="0">
                <a:solidFill>
                  <a:srgbClr val="C00000"/>
                </a:solidFill>
                <a:latin typeface="HG丸ｺﾞｼｯｸM-PRO" pitchFamily="50" charset="-128"/>
                <a:ea typeface="HG丸ｺﾞｼｯｸM-PRO" pitchFamily="50" charset="-128"/>
              </a:rPr>
              <a:t>：宇宙リチウム問題</a:t>
            </a:r>
          </a:p>
        </p:txBody>
      </p:sp>
      <p:sp>
        <p:nvSpPr>
          <p:cNvPr id="9" name="テキスト ボックス 8"/>
          <p:cNvSpPr txBox="1"/>
          <p:nvPr/>
        </p:nvSpPr>
        <p:spPr>
          <a:xfrm>
            <a:off x="1759829" y="1110663"/>
            <a:ext cx="5670863" cy="400110"/>
          </a:xfrm>
          <a:prstGeom prst="rect">
            <a:avLst/>
          </a:prstGeom>
          <a:solidFill>
            <a:srgbClr val="FFFF99"/>
          </a:solidFill>
        </p:spPr>
        <p:txBody>
          <a:bodyPr wrap="square" rtlCol="0" anchor="ctr" anchorCtr="0">
            <a:spAutoFit/>
          </a:bodyPr>
          <a:lstStyle/>
          <a:p>
            <a:pPr marL="263525" indent="-263525" algn="ctr" defTabSz="457200" fontAlgn="auto">
              <a:spcBef>
                <a:spcPts val="0"/>
              </a:spcBef>
              <a:spcAft>
                <a:spcPts val="0"/>
              </a:spcAft>
            </a:pPr>
            <a:r>
              <a:rPr lang="ja-JP" altLang="en-US" sz="2000" b="0" dirty="0">
                <a:latin typeface="HG丸ｺﾞｼｯｸM-PRO" pitchFamily="50" charset="-128"/>
                <a:ea typeface="HG丸ｺﾞｼｯｸM-PRO" pitchFamily="50" charset="-128"/>
                <a:cs typeface="Times New Roman" pitchFamily="18" charset="0"/>
              </a:rPr>
              <a:t>宇宙初期のリチウム生成量を説明できない謎</a:t>
            </a:r>
          </a:p>
        </p:txBody>
      </p:sp>
      <p:sp>
        <p:nvSpPr>
          <p:cNvPr id="10" name="テキスト ボックス 9"/>
          <p:cNvSpPr txBox="1"/>
          <p:nvPr/>
        </p:nvSpPr>
        <p:spPr>
          <a:xfrm>
            <a:off x="4109898" y="1544091"/>
            <a:ext cx="4428862" cy="707886"/>
          </a:xfrm>
          <a:prstGeom prst="rect">
            <a:avLst/>
          </a:prstGeom>
          <a:noFill/>
        </p:spPr>
        <p:txBody>
          <a:bodyPr wrap="square" rtlCol="0">
            <a:spAutoFit/>
          </a:bodyPr>
          <a:lstStyle/>
          <a:p>
            <a:r>
              <a:rPr lang="ja-JP" altLang="en-US" sz="2000" b="0" dirty="0">
                <a:latin typeface="HG丸ｺﾞｼｯｸM-PRO"/>
                <a:ea typeface="HG丸ｺﾞｼｯｸM-PRO"/>
                <a:cs typeface="HG丸ｺﾞｼｯｸM-PRO"/>
              </a:rPr>
              <a:t>観測されている</a:t>
            </a:r>
            <a:r>
              <a:rPr lang="en-US" altLang="ja-JP" sz="2000" b="0" baseline="30000" dirty="0">
                <a:latin typeface="HG丸ｺﾞｼｯｸM-PRO"/>
                <a:ea typeface="HG丸ｺﾞｼｯｸM-PRO"/>
                <a:cs typeface="HG丸ｺﾞｼｯｸM-PRO"/>
              </a:rPr>
              <a:t>7</a:t>
            </a:r>
            <a:r>
              <a:rPr lang="en-US" altLang="ja-JP" sz="2000" b="0" dirty="0">
                <a:latin typeface="HG丸ｺﾞｼｯｸM-PRO"/>
                <a:ea typeface="HG丸ｺﾞｼｯｸM-PRO"/>
                <a:cs typeface="HG丸ｺﾞｼｯｸM-PRO"/>
              </a:rPr>
              <a:t>Li</a:t>
            </a:r>
            <a:r>
              <a:rPr lang="ja-JP" altLang="en-US" sz="2000" b="0" dirty="0">
                <a:latin typeface="HG丸ｺﾞｼｯｸM-PRO"/>
                <a:ea typeface="HG丸ｺﾞｼｯｸM-PRO"/>
                <a:cs typeface="HG丸ｺﾞｼｯｸM-PRO"/>
              </a:rPr>
              <a:t>の存在量は</a:t>
            </a:r>
            <a:br>
              <a:rPr lang="en-US" altLang="ja-JP" sz="2000" b="0" dirty="0">
                <a:latin typeface="HG丸ｺﾞｼｯｸM-PRO"/>
                <a:ea typeface="HG丸ｺﾞｼｯｸM-PRO"/>
                <a:cs typeface="HG丸ｺﾞｼｯｸM-PRO"/>
              </a:rPr>
            </a:br>
            <a:r>
              <a:rPr lang="ja-JP" altLang="en-US" sz="2000" b="0" dirty="0">
                <a:latin typeface="HG丸ｺﾞｼｯｸM-PRO"/>
                <a:ea typeface="HG丸ｺﾞｼｯｸM-PRO"/>
                <a:cs typeface="HG丸ｺﾞｼｯｸM-PRO"/>
              </a:rPr>
              <a:t>ビッグバン模型の予測値の</a:t>
            </a:r>
            <a:r>
              <a:rPr lang="en-US" altLang="ja-JP" sz="2000" b="0" dirty="0">
                <a:latin typeface="HG丸ｺﾞｼｯｸM-PRO"/>
                <a:ea typeface="HG丸ｺﾞｼｯｸM-PRO"/>
                <a:cs typeface="HG丸ｺﾞｼｯｸM-PRO"/>
              </a:rPr>
              <a:t>1/3</a:t>
            </a:r>
            <a:r>
              <a:rPr lang="ja-JP" altLang="en-US" sz="2000" b="0" dirty="0">
                <a:latin typeface="HG丸ｺﾞｼｯｸM-PRO"/>
                <a:ea typeface="HG丸ｺﾞｼｯｸM-PRO"/>
                <a:cs typeface="HG丸ｺﾞｼｯｸM-PRO"/>
              </a:rPr>
              <a:t>以下。</a:t>
            </a:r>
            <a:endParaRPr kumimoji="1" lang="ja-JP" altLang="en-US" sz="2000" b="0" dirty="0">
              <a:latin typeface="HG丸ｺﾞｼｯｸM-PRO"/>
              <a:ea typeface="HG丸ｺﾞｼｯｸM-PRO"/>
              <a:cs typeface="HG丸ｺﾞｼｯｸM-PRO"/>
            </a:endParaRPr>
          </a:p>
        </p:txBody>
      </p:sp>
      <p:pic>
        <p:nvPicPr>
          <p:cNvPr id="28" name="Picture 8"/>
          <p:cNvPicPr>
            <a:picLocks noChangeAspect="1" noChangeArrowheads="1"/>
          </p:cNvPicPr>
          <p:nvPr/>
        </p:nvPicPr>
        <p:blipFill>
          <a:blip r:embed="rId4" cstate="print"/>
          <a:srcRect/>
          <a:stretch>
            <a:fillRect/>
          </a:stretch>
        </p:blipFill>
        <p:spPr bwMode="auto">
          <a:xfrm>
            <a:off x="457200" y="1560129"/>
            <a:ext cx="3400425" cy="2954337"/>
          </a:xfrm>
          <a:prstGeom prst="rect">
            <a:avLst/>
          </a:prstGeom>
          <a:noFill/>
          <a:ln w="9525">
            <a:noFill/>
            <a:miter lim="800000"/>
            <a:headEnd/>
            <a:tailEnd/>
          </a:ln>
        </p:spPr>
      </p:pic>
      <p:cxnSp>
        <p:nvCxnSpPr>
          <p:cNvPr id="31" name="直線矢印コネクタ 30"/>
          <p:cNvCxnSpPr/>
          <p:nvPr/>
        </p:nvCxnSpPr>
        <p:spPr>
          <a:xfrm flipH="1" flipV="1">
            <a:off x="1042035" y="3726432"/>
            <a:ext cx="264160" cy="264160"/>
          </a:xfrm>
          <a:prstGeom prst="straightConnector1">
            <a:avLst/>
          </a:prstGeom>
          <a:ln w="38100">
            <a:solidFill>
              <a:srgbClr val="393EF7"/>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1720215" y="3639975"/>
            <a:ext cx="286829" cy="0"/>
          </a:xfrm>
          <a:prstGeom prst="straightConnector1">
            <a:avLst/>
          </a:prstGeom>
          <a:ln w="38100">
            <a:solidFill>
              <a:srgbClr val="393EF7"/>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a:off x="1024890" y="3630450"/>
            <a:ext cx="286829" cy="0"/>
          </a:xfrm>
          <a:prstGeom prst="straightConnector1">
            <a:avLst/>
          </a:prstGeom>
          <a:ln w="38100">
            <a:solidFill>
              <a:srgbClr val="393EF7"/>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rot="16200000">
            <a:off x="1377316" y="3306600"/>
            <a:ext cx="286829" cy="0"/>
          </a:xfrm>
          <a:prstGeom prst="straightConnector1">
            <a:avLst/>
          </a:prstGeom>
          <a:ln w="38100">
            <a:solidFill>
              <a:srgbClr val="393EF7"/>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a:off x="1758315" y="3087525"/>
            <a:ext cx="258254" cy="0"/>
          </a:xfrm>
          <a:prstGeom prst="straightConnector1">
            <a:avLst/>
          </a:prstGeom>
          <a:ln w="38100">
            <a:solidFill>
              <a:srgbClr val="393EF7"/>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rot="16200000">
            <a:off x="2025017" y="3287550"/>
            <a:ext cx="286829" cy="0"/>
          </a:xfrm>
          <a:prstGeom prst="straightConnector1">
            <a:avLst/>
          </a:prstGeom>
          <a:ln w="38100">
            <a:solidFill>
              <a:srgbClr val="393EF7"/>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p:nvPr/>
        </p:nvCxnSpPr>
        <p:spPr>
          <a:xfrm>
            <a:off x="3023235" y="2059557"/>
            <a:ext cx="264160" cy="264160"/>
          </a:xfrm>
          <a:prstGeom prst="straightConnector1">
            <a:avLst/>
          </a:prstGeom>
          <a:ln w="38100">
            <a:solidFill>
              <a:srgbClr val="393EF7"/>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flipV="1">
            <a:off x="2305685" y="2591686"/>
            <a:ext cx="1100455" cy="840740"/>
          </a:xfrm>
          <a:prstGeom prst="straightConnector1">
            <a:avLst/>
          </a:prstGeom>
          <a:ln w="38100">
            <a:solidFill>
              <a:srgbClr val="393EF7"/>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a:off x="1699260" y="3193032"/>
            <a:ext cx="264160" cy="264160"/>
          </a:xfrm>
          <a:prstGeom prst="straightConnector1">
            <a:avLst/>
          </a:prstGeom>
          <a:ln w="38100">
            <a:solidFill>
              <a:srgbClr val="393EF7"/>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flipH="1">
            <a:off x="2415540" y="2546601"/>
            <a:ext cx="747395" cy="435610"/>
          </a:xfrm>
          <a:prstGeom prst="straightConnector1">
            <a:avLst/>
          </a:prstGeom>
          <a:ln w="38100">
            <a:solidFill>
              <a:srgbClr val="393EF7"/>
            </a:solidFill>
            <a:tailEnd type="arrow" w="lg" len="med"/>
          </a:ln>
        </p:spPr>
        <p:style>
          <a:lnRef idx="1">
            <a:schemeClr val="accent1"/>
          </a:lnRef>
          <a:fillRef idx="0">
            <a:schemeClr val="accent1"/>
          </a:fillRef>
          <a:effectRef idx="0">
            <a:schemeClr val="accent1"/>
          </a:effectRef>
          <a:fontRef idx="minor">
            <a:schemeClr val="tx1"/>
          </a:fontRef>
        </p:style>
      </p:cxnSp>
      <p:sp>
        <p:nvSpPr>
          <p:cNvPr id="41" name="右矢印 40"/>
          <p:cNvSpPr/>
          <p:nvPr/>
        </p:nvSpPr>
        <p:spPr bwMode="auto">
          <a:xfrm rot="2369980">
            <a:off x="2951014" y="2052240"/>
            <a:ext cx="426720" cy="289560"/>
          </a:xfrm>
          <a:prstGeom prst="rightArrow">
            <a:avLst>
              <a:gd name="adj1" fmla="val 39016"/>
              <a:gd name="adj2" fmla="val 71713"/>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43" name="テキスト ボックス 42"/>
          <p:cNvSpPr txBox="1"/>
          <p:nvPr/>
        </p:nvSpPr>
        <p:spPr>
          <a:xfrm>
            <a:off x="4109898" y="2254683"/>
            <a:ext cx="4531754" cy="646331"/>
          </a:xfrm>
          <a:prstGeom prst="rect">
            <a:avLst/>
          </a:prstGeom>
          <a:noFill/>
        </p:spPr>
        <p:txBody>
          <a:bodyPr wrap="square" rtlCol="0">
            <a:spAutoFit/>
          </a:bodyPr>
          <a:lstStyle/>
          <a:p>
            <a:r>
              <a:rPr lang="en-US" altLang="ja-JP" b="0" baseline="30000" dirty="0">
                <a:latin typeface="HG丸ｺﾞｼｯｸM-PRO" pitchFamily="50" charset="-128"/>
                <a:ea typeface="HG丸ｺﾞｼｯｸM-PRO" pitchFamily="50" charset="-128"/>
              </a:rPr>
              <a:t>7</a:t>
            </a:r>
            <a:r>
              <a:rPr lang="en-US" altLang="ja-JP" b="0" dirty="0">
                <a:latin typeface="HG丸ｺﾞｼｯｸM-PRO" pitchFamily="50" charset="-128"/>
                <a:ea typeface="HG丸ｺﾞｼｯｸM-PRO" pitchFamily="50" charset="-128"/>
              </a:rPr>
              <a:t>Be</a:t>
            </a:r>
            <a:r>
              <a:rPr lang="ja-JP" altLang="en-US" b="0" dirty="0">
                <a:latin typeface="HG丸ｺﾞｼｯｸM-PRO" pitchFamily="50" charset="-128"/>
                <a:ea typeface="HG丸ｺﾞｼｯｸM-PRO" pitchFamily="50" charset="-128"/>
              </a:rPr>
              <a:t>が</a:t>
            </a:r>
            <a:r>
              <a:rPr lang="en-US" altLang="ja-JP" b="0" baseline="30000" dirty="0">
                <a:latin typeface="HG丸ｺﾞｼｯｸM-PRO" pitchFamily="50" charset="-128"/>
                <a:ea typeface="HG丸ｺﾞｼｯｸM-PRO" pitchFamily="50" charset="-128"/>
              </a:rPr>
              <a:t>7</a:t>
            </a:r>
            <a:r>
              <a:rPr lang="en-US" altLang="ja-JP" b="0" dirty="0">
                <a:latin typeface="HG丸ｺﾞｼｯｸM-PRO" pitchFamily="50" charset="-128"/>
                <a:ea typeface="HG丸ｺﾞｼｯｸM-PRO" pitchFamily="50" charset="-128"/>
              </a:rPr>
              <a:t>Li</a:t>
            </a:r>
            <a:r>
              <a:rPr lang="ja-JP" altLang="en-US" b="0" dirty="0">
                <a:latin typeface="HG丸ｺﾞｼｯｸM-PRO" pitchFamily="50" charset="-128"/>
                <a:ea typeface="HG丸ｺﾞｼｯｸM-PRO" pitchFamily="50" charset="-128"/>
              </a:rPr>
              <a:t>にベータ崩壊する前に壊れたとしたら</a:t>
            </a:r>
            <a:r>
              <a:rPr lang="ja-JP" altLang="en-US" b="0" dirty="0" err="1">
                <a:latin typeface="HG丸ｺﾞｼｯｸM-PRO" pitchFamily="50" charset="-128"/>
                <a:ea typeface="HG丸ｺﾞｼｯｸM-PRO" pitchFamily="50" charset="-128"/>
              </a:rPr>
              <a:t>。。。</a:t>
            </a:r>
            <a:endParaRPr kumimoji="1" lang="ja-JP" altLang="en-US" b="0" dirty="0">
              <a:latin typeface="HG丸ｺﾞｼｯｸM-PRO" pitchFamily="50" charset="-128"/>
              <a:ea typeface="HG丸ｺﾞｼｯｸM-PRO" pitchFamily="50" charset="-128"/>
            </a:endParaRPr>
          </a:p>
        </p:txBody>
      </p:sp>
      <p:sp>
        <p:nvSpPr>
          <p:cNvPr id="45" name="テキスト ボックス 44"/>
          <p:cNvSpPr txBox="1"/>
          <p:nvPr/>
        </p:nvSpPr>
        <p:spPr>
          <a:xfrm>
            <a:off x="3925607" y="2852705"/>
            <a:ext cx="5125711" cy="923330"/>
          </a:xfrm>
          <a:prstGeom prst="rect">
            <a:avLst/>
          </a:prstGeom>
          <a:noFill/>
        </p:spPr>
        <p:txBody>
          <a:bodyPr wrap="square" rtlCol="0">
            <a:spAutoFit/>
          </a:bodyPr>
          <a:lstStyle/>
          <a:p>
            <a:r>
              <a:rPr lang="en-US" altLang="ja-JP" b="0" dirty="0">
                <a:latin typeface="HG丸ｺﾞｼｯｸM-PRO" pitchFamily="50" charset="-128"/>
                <a:ea typeface="HG丸ｺﾞｼｯｸM-PRO" pitchFamily="50" charset="-128"/>
              </a:rPr>
              <a:t>n + </a:t>
            </a:r>
            <a:r>
              <a:rPr lang="en-US" altLang="ja-JP" b="0" baseline="30000" dirty="0">
                <a:latin typeface="HG丸ｺﾞｼｯｸM-PRO" pitchFamily="50" charset="-128"/>
                <a:ea typeface="HG丸ｺﾞｼｯｸM-PRO" pitchFamily="50" charset="-128"/>
              </a:rPr>
              <a:t>7</a:t>
            </a:r>
            <a:r>
              <a:rPr lang="en-US" altLang="ja-JP" b="0" dirty="0">
                <a:latin typeface="HG丸ｺﾞｼｯｸM-PRO" pitchFamily="50" charset="-128"/>
                <a:ea typeface="HG丸ｺﾞｼｯｸM-PRO" pitchFamily="50" charset="-128"/>
              </a:rPr>
              <a:t>Be </a:t>
            </a:r>
            <a:r>
              <a:rPr lang="ja-JP" altLang="en-US" b="0" dirty="0">
                <a:latin typeface="HG丸ｺﾞｼｯｸM-PRO" pitchFamily="50" charset="-128"/>
                <a:ea typeface="HG丸ｺﾞｼｯｸM-PRO" pitchFamily="50" charset="-128"/>
              </a:rPr>
              <a:t>→ </a:t>
            </a:r>
            <a:r>
              <a:rPr lang="en-US" altLang="ja-JP" b="0" baseline="30000" dirty="0">
                <a:latin typeface="HG丸ｺﾞｼｯｸM-PRO" pitchFamily="50" charset="-128"/>
                <a:ea typeface="HG丸ｺﾞｼｯｸM-PRO" pitchFamily="50" charset="-128"/>
              </a:rPr>
              <a:t>4</a:t>
            </a:r>
            <a:r>
              <a:rPr lang="en-US" altLang="ja-JP" b="0" dirty="0">
                <a:latin typeface="HG丸ｺﾞｼｯｸM-PRO" pitchFamily="50" charset="-128"/>
                <a:ea typeface="HG丸ｺﾞｼｯｸM-PRO" pitchFamily="50" charset="-128"/>
              </a:rPr>
              <a:t>He + </a:t>
            </a:r>
            <a:r>
              <a:rPr lang="en-US" altLang="ja-JP" b="0" baseline="30000" dirty="0">
                <a:latin typeface="HG丸ｺﾞｼｯｸM-PRO" pitchFamily="50" charset="-128"/>
                <a:ea typeface="HG丸ｺﾞｼｯｸM-PRO" pitchFamily="50" charset="-128"/>
              </a:rPr>
              <a:t>4</a:t>
            </a:r>
            <a:r>
              <a:rPr lang="en-US" altLang="ja-JP" b="0" dirty="0">
                <a:latin typeface="HG丸ｺﾞｼｯｸM-PRO" pitchFamily="50" charset="-128"/>
                <a:ea typeface="HG丸ｺﾞｼｯｸM-PRO" pitchFamily="50" charset="-128"/>
              </a:rPr>
              <a:t>He</a:t>
            </a:r>
            <a:r>
              <a:rPr lang="ja-JP" altLang="en-US" b="0" dirty="0">
                <a:latin typeface="HG丸ｺﾞｼｯｸM-PRO" pitchFamily="50" charset="-128"/>
                <a:ea typeface="HG丸ｺﾞｼｯｸM-PRO" pitchFamily="50" charset="-128"/>
              </a:rPr>
              <a:t> 反応の断面積を知りたいが、中性子と</a:t>
            </a:r>
            <a:r>
              <a:rPr lang="en-US" altLang="ja-JP" b="0" baseline="30000" dirty="0">
                <a:latin typeface="HG丸ｺﾞｼｯｸM-PRO" pitchFamily="50" charset="-128"/>
                <a:ea typeface="HG丸ｺﾞｼｯｸM-PRO" pitchFamily="50" charset="-128"/>
              </a:rPr>
              <a:t>7</a:t>
            </a:r>
            <a:r>
              <a:rPr lang="en-US" altLang="ja-JP" b="0" dirty="0">
                <a:latin typeface="HG丸ｺﾞｼｯｸM-PRO" pitchFamily="50" charset="-128"/>
                <a:ea typeface="HG丸ｺﾞｼｯｸM-PRO" pitchFamily="50" charset="-128"/>
              </a:rPr>
              <a:t>Be</a:t>
            </a:r>
            <a:r>
              <a:rPr lang="ja-JP" altLang="en-US" b="0" dirty="0">
                <a:latin typeface="HG丸ｺﾞｼｯｸM-PRO" pitchFamily="50" charset="-128"/>
                <a:ea typeface="HG丸ｺﾞｼｯｸM-PRO" pitchFamily="50" charset="-128"/>
              </a:rPr>
              <a:t>は不安定核なのでひと工夫が必要。</a:t>
            </a:r>
          </a:p>
        </p:txBody>
      </p:sp>
      <p:cxnSp>
        <p:nvCxnSpPr>
          <p:cNvPr id="30" name="直線矢印コネクタ 29"/>
          <p:cNvCxnSpPr/>
          <p:nvPr/>
        </p:nvCxnSpPr>
        <p:spPr>
          <a:xfrm flipV="1">
            <a:off x="1524635" y="2001136"/>
            <a:ext cx="1100455" cy="840740"/>
          </a:xfrm>
          <a:prstGeom prst="straightConnector1">
            <a:avLst/>
          </a:prstGeom>
          <a:ln w="38100">
            <a:solidFill>
              <a:srgbClr val="393EF7"/>
            </a:solidFill>
            <a:tailEnd type="arrow" w="lg" len="med"/>
          </a:ln>
        </p:spPr>
        <p:style>
          <a:lnRef idx="1">
            <a:schemeClr val="accent1"/>
          </a:lnRef>
          <a:fillRef idx="0">
            <a:schemeClr val="accent1"/>
          </a:fillRef>
          <a:effectRef idx="0">
            <a:schemeClr val="accent1"/>
          </a:effectRef>
          <a:fontRef idx="minor">
            <a:schemeClr val="tx1"/>
          </a:fontRef>
        </p:style>
      </p:cxnSp>
      <p:sp>
        <p:nvSpPr>
          <p:cNvPr id="71" name="Text Box 14"/>
          <p:cNvSpPr txBox="1">
            <a:spLocks noChangeArrowheads="1"/>
          </p:cNvSpPr>
          <p:nvPr/>
        </p:nvSpPr>
        <p:spPr bwMode="auto">
          <a:xfrm>
            <a:off x="589672" y="5319122"/>
            <a:ext cx="5646428" cy="335648"/>
          </a:xfrm>
          <a:prstGeom prst="rect">
            <a:avLst/>
          </a:prstGeom>
          <a:noFill/>
          <a:ln w="9525">
            <a:noFill/>
            <a:miter lim="800000"/>
            <a:headEnd/>
            <a:tailEnd/>
          </a:ln>
        </p:spPr>
        <p:txBody>
          <a:bodyPr>
            <a:spAutoFit/>
          </a:bodyPr>
          <a:lstStyle/>
          <a:p>
            <a:pPr>
              <a:spcBef>
                <a:spcPct val="50000"/>
              </a:spcBef>
            </a:pPr>
            <a:endParaRPr lang="ja-JP" altLang="ja-JP" b="0"/>
          </a:p>
        </p:txBody>
      </p:sp>
      <p:pic>
        <p:nvPicPr>
          <p:cNvPr id="72" name="図 71" descr="7li.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554" y="5217091"/>
            <a:ext cx="663972" cy="624914"/>
          </a:xfrm>
          <a:prstGeom prst="rect">
            <a:avLst/>
          </a:prstGeom>
        </p:spPr>
      </p:pic>
      <p:pic>
        <p:nvPicPr>
          <p:cNvPr id="73" name="図 72" descr="n.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9172" y="5320039"/>
            <a:ext cx="273400" cy="290139"/>
          </a:xfrm>
          <a:prstGeom prst="rect">
            <a:avLst/>
          </a:prstGeom>
        </p:spPr>
      </p:pic>
      <p:pic>
        <p:nvPicPr>
          <p:cNvPr id="74" name="図 73" descr="8be.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17226" y="5123028"/>
            <a:ext cx="1288885" cy="1043384"/>
          </a:xfrm>
          <a:prstGeom prst="rect">
            <a:avLst/>
          </a:prstGeom>
        </p:spPr>
      </p:pic>
      <p:pic>
        <p:nvPicPr>
          <p:cNvPr id="75" name="図 74" descr="4he.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25607" y="4816916"/>
            <a:ext cx="491004" cy="468686"/>
          </a:xfrm>
          <a:prstGeom prst="rect">
            <a:avLst/>
          </a:prstGeom>
        </p:spPr>
      </p:pic>
      <p:pic>
        <p:nvPicPr>
          <p:cNvPr id="76" name="図 75" descr="4he.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78750" y="5854116"/>
            <a:ext cx="491004" cy="468686"/>
          </a:xfrm>
          <a:prstGeom prst="rect">
            <a:avLst/>
          </a:prstGeom>
        </p:spPr>
      </p:pic>
      <p:sp>
        <p:nvSpPr>
          <p:cNvPr id="77" name="テキスト ボックス 76"/>
          <p:cNvSpPr txBox="1"/>
          <p:nvPr/>
        </p:nvSpPr>
        <p:spPr>
          <a:xfrm>
            <a:off x="193418" y="5773643"/>
            <a:ext cx="652609" cy="422556"/>
          </a:xfrm>
          <a:prstGeom prst="rect">
            <a:avLst/>
          </a:prstGeom>
          <a:noFill/>
        </p:spPr>
        <p:txBody>
          <a:bodyPr wrap="square" rtlCol="0">
            <a:spAutoFit/>
          </a:bodyPr>
          <a:lstStyle/>
          <a:p>
            <a:r>
              <a:rPr lang="en-US" altLang="ja-JP" sz="2400" b="0" baseline="30000" dirty="0">
                <a:latin typeface="Times New Roman" pitchFamily="18" charset="0"/>
                <a:cs typeface="Times New Roman" pitchFamily="18" charset="0"/>
              </a:rPr>
              <a:t>7</a:t>
            </a:r>
            <a:r>
              <a:rPr lang="en-US" altLang="ja-JP" sz="2400" b="0" dirty="0">
                <a:latin typeface="Times New Roman" pitchFamily="18" charset="0"/>
                <a:cs typeface="Times New Roman" pitchFamily="18" charset="0"/>
              </a:rPr>
              <a:t>Be</a:t>
            </a:r>
            <a:endParaRPr kumimoji="1" lang="ja-JP" altLang="en-US" sz="2400" b="0" dirty="0">
              <a:latin typeface="Times New Roman" pitchFamily="18" charset="0"/>
              <a:cs typeface="Times New Roman" pitchFamily="18" charset="0"/>
            </a:endParaRPr>
          </a:p>
        </p:txBody>
      </p:sp>
      <p:sp>
        <p:nvSpPr>
          <p:cNvPr id="78" name="テキスト ボックス 77"/>
          <p:cNvSpPr txBox="1"/>
          <p:nvPr/>
        </p:nvSpPr>
        <p:spPr>
          <a:xfrm>
            <a:off x="938359" y="5528203"/>
            <a:ext cx="652609" cy="422556"/>
          </a:xfrm>
          <a:prstGeom prst="rect">
            <a:avLst/>
          </a:prstGeom>
          <a:noFill/>
        </p:spPr>
        <p:txBody>
          <a:bodyPr wrap="square" rtlCol="0">
            <a:spAutoFit/>
          </a:bodyPr>
          <a:lstStyle/>
          <a:p>
            <a:r>
              <a:rPr lang="en-US" altLang="ja-JP" sz="2400" b="0" dirty="0">
                <a:latin typeface="Times New Roman" pitchFamily="18" charset="0"/>
                <a:cs typeface="Times New Roman" pitchFamily="18" charset="0"/>
              </a:rPr>
              <a:t>n</a:t>
            </a:r>
            <a:endParaRPr kumimoji="1" lang="ja-JP" altLang="en-US" sz="2400" b="0" dirty="0">
              <a:latin typeface="Times New Roman" pitchFamily="18" charset="0"/>
              <a:cs typeface="Times New Roman" pitchFamily="18" charset="0"/>
            </a:endParaRPr>
          </a:p>
        </p:txBody>
      </p:sp>
      <p:sp>
        <p:nvSpPr>
          <p:cNvPr id="79" name="テキスト ボックス 78"/>
          <p:cNvSpPr txBox="1"/>
          <p:nvPr/>
        </p:nvSpPr>
        <p:spPr>
          <a:xfrm>
            <a:off x="3857625" y="4423404"/>
            <a:ext cx="652609" cy="422556"/>
          </a:xfrm>
          <a:prstGeom prst="rect">
            <a:avLst/>
          </a:prstGeom>
          <a:noFill/>
        </p:spPr>
        <p:txBody>
          <a:bodyPr wrap="square" rtlCol="0">
            <a:spAutoFit/>
          </a:bodyPr>
          <a:lstStyle/>
          <a:p>
            <a:r>
              <a:rPr lang="en-US" altLang="ja-JP" sz="2400" b="0" baseline="30000" dirty="0">
                <a:latin typeface="Times New Roman" pitchFamily="18" charset="0"/>
                <a:cs typeface="Times New Roman" pitchFamily="18" charset="0"/>
              </a:rPr>
              <a:t>4</a:t>
            </a:r>
            <a:r>
              <a:rPr lang="en-US" altLang="ja-JP" sz="2400" b="0" dirty="0">
                <a:latin typeface="Times New Roman" pitchFamily="18" charset="0"/>
                <a:cs typeface="Times New Roman" pitchFamily="18" charset="0"/>
              </a:rPr>
              <a:t>He</a:t>
            </a:r>
            <a:endParaRPr kumimoji="1" lang="ja-JP" altLang="en-US" sz="2400" b="0" dirty="0">
              <a:latin typeface="Times New Roman" pitchFamily="18" charset="0"/>
              <a:cs typeface="Times New Roman" pitchFamily="18" charset="0"/>
            </a:endParaRPr>
          </a:p>
        </p:txBody>
      </p:sp>
      <p:sp>
        <p:nvSpPr>
          <p:cNvPr id="80" name="テキスト ボックス 79"/>
          <p:cNvSpPr txBox="1"/>
          <p:nvPr/>
        </p:nvSpPr>
        <p:spPr>
          <a:xfrm>
            <a:off x="4110765" y="5475318"/>
            <a:ext cx="652609" cy="422556"/>
          </a:xfrm>
          <a:prstGeom prst="rect">
            <a:avLst/>
          </a:prstGeom>
          <a:noFill/>
        </p:spPr>
        <p:txBody>
          <a:bodyPr wrap="square" rtlCol="0">
            <a:spAutoFit/>
          </a:bodyPr>
          <a:lstStyle/>
          <a:p>
            <a:r>
              <a:rPr lang="en-US" altLang="ja-JP" sz="2400" b="0" baseline="30000" dirty="0">
                <a:latin typeface="Times New Roman" pitchFamily="18" charset="0"/>
                <a:cs typeface="Times New Roman" pitchFamily="18" charset="0"/>
              </a:rPr>
              <a:t>4</a:t>
            </a:r>
            <a:r>
              <a:rPr lang="en-US" altLang="ja-JP" sz="2400" b="0" dirty="0">
                <a:latin typeface="Times New Roman" pitchFamily="18" charset="0"/>
                <a:cs typeface="Times New Roman" pitchFamily="18" charset="0"/>
              </a:rPr>
              <a:t>He</a:t>
            </a:r>
            <a:endParaRPr kumimoji="1" lang="ja-JP" altLang="en-US" sz="2400" b="0" dirty="0">
              <a:latin typeface="Times New Roman" pitchFamily="18" charset="0"/>
              <a:cs typeface="Times New Roman" pitchFamily="18" charset="0"/>
            </a:endParaRPr>
          </a:p>
        </p:txBody>
      </p:sp>
      <p:sp>
        <p:nvSpPr>
          <p:cNvPr id="81" name="右矢印 80"/>
          <p:cNvSpPr/>
          <p:nvPr/>
        </p:nvSpPr>
        <p:spPr bwMode="auto">
          <a:xfrm>
            <a:off x="1414651" y="5267683"/>
            <a:ext cx="544471" cy="264839"/>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82" name="Text Box 12"/>
          <p:cNvSpPr txBox="1">
            <a:spLocks noChangeArrowheads="1"/>
          </p:cNvSpPr>
          <p:nvPr/>
        </p:nvSpPr>
        <p:spPr bwMode="auto">
          <a:xfrm>
            <a:off x="1212572" y="4833391"/>
            <a:ext cx="1596598" cy="358671"/>
          </a:xfrm>
          <a:prstGeom prst="rect">
            <a:avLst/>
          </a:prstGeom>
          <a:noFill/>
          <a:ln w="9525">
            <a:solidFill>
              <a:schemeClr val="tx1"/>
            </a:solidFill>
            <a:miter lim="800000"/>
            <a:headEnd/>
            <a:tailEnd/>
          </a:ln>
        </p:spPr>
        <p:txBody>
          <a:bodyPr wrap="square">
            <a:spAutoFit/>
          </a:bodyPr>
          <a:lstStyle/>
          <a:p>
            <a:pPr algn="ctr">
              <a:spcBef>
                <a:spcPct val="50000"/>
              </a:spcBef>
            </a:pPr>
            <a:r>
              <a:rPr lang="ja-JP" altLang="en-US" b="0" dirty="0">
                <a:latin typeface="HG丸ｺﾞｼｯｸM-PRO" pitchFamily="50" charset="-128"/>
                <a:ea typeface="HG丸ｺﾞｼｯｸM-PRO" pitchFamily="50" charset="-128"/>
              </a:rPr>
              <a:t>宇宙での反応</a:t>
            </a:r>
          </a:p>
        </p:txBody>
      </p:sp>
      <p:sp>
        <p:nvSpPr>
          <p:cNvPr id="83" name="右矢印 82"/>
          <p:cNvSpPr/>
          <p:nvPr/>
        </p:nvSpPr>
        <p:spPr bwMode="auto">
          <a:xfrm rot="10800000" flipH="1">
            <a:off x="3347397" y="5322781"/>
            <a:ext cx="544471" cy="264839"/>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84" name="Text Box 12"/>
          <p:cNvSpPr txBox="1">
            <a:spLocks noChangeArrowheads="1"/>
          </p:cNvSpPr>
          <p:nvPr/>
        </p:nvSpPr>
        <p:spPr bwMode="auto">
          <a:xfrm>
            <a:off x="4811430" y="3602331"/>
            <a:ext cx="3354063" cy="400110"/>
          </a:xfrm>
          <a:prstGeom prst="rect">
            <a:avLst/>
          </a:prstGeom>
          <a:solidFill>
            <a:srgbClr val="CCFFCC"/>
          </a:solidFill>
          <a:ln w="9525">
            <a:solidFill>
              <a:schemeClr val="tx1"/>
            </a:solidFill>
            <a:miter lim="800000"/>
            <a:headEnd/>
            <a:tailEnd/>
          </a:ln>
        </p:spPr>
        <p:txBody>
          <a:bodyPr wrap="square">
            <a:spAutoFit/>
          </a:bodyPr>
          <a:lstStyle/>
          <a:p>
            <a:pPr algn="ctr">
              <a:spcBef>
                <a:spcPct val="50000"/>
              </a:spcBef>
            </a:pPr>
            <a:r>
              <a:rPr lang="ja-JP" altLang="en-US" sz="2000" b="0" dirty="0">
                <a:latin typeface="HG丸ｺﾞｼｯｸM-PRO" pitchFamily="50" charset="-128"/>
                <a:ea typeface="HG丸ｺﾞｼｯｸM-PRO" pitchFamily="50" charset="-128"/>
              </a:rPr>
              <a:t>逆反応実験を</a:t>
            </a:r>
            <a:r>
              <a:rPr lang="en-US" altLang="ja-JP" sz="2000" b="0" dirty="0">
                <a:latin typeface="HG丸ｺﾞｼｯｸM-PRO" pitchFamily="50" charset="-128"/>
                <a:ea typeface="HG丸ｺﾞｼｯｸM-PRO" pitchFamily="50" charset="-128"/>
              </a:rPr>
              <a:t>P4</a:t>
            </a:r>
            <a:r>
              <a:rPr lang="ja-JP" altLang="en-US" sz="2000" b="0" dirty="0">
                <a:latin typeface="HG丸ｺﾞｼｯｸM-PRO" pitchFamily="50" charset="-128"/>
                <a:ea typeface="HG丸ｺﾞｼｯｸM-PRO" pitchFamily="50" charset="-128"/>
              </a:rPr>
              <a:t>で行い測定</a:t>
            </a:r>
          </a:p>
        </p:txBody>
      </p:sp>
      <p:sp>
        <p:nvSpPr>
          <p:cNvPr id="85" name="右矢印 84"/>
          <p:cNvSpPr/>
          <p:nvPr/>
        </p:nvSpPr>
        <p:spPr bwMode="auto">
          <a:xfrm flipH="1">
            <a:off x="3315055" y="5658800"/>
            <a:ext cx="544471" cy="264839"/>
          </a:xfrm>
          <a:prstGeom prst="rightArrow">
            <a:avLst/>
          </a:prstGeom>
          <a:solidFill>
            <a:schemeClr val="tx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86" name="右矢印 85"/>
          <p:cNvSpPr/>
          <p:nvPr/>
        </p:nvSpPr>
        <p:spPr bwMode="auto">
          <a:xfrm flipH="1">
            <a:off x="1371280" y="5565145"/>
            <a:ext cx="544471" cy="264839"/>
          </a:xfrm>
          <a:prstGeom prst="rightArrow">
            <a:avLst/>
          </a:prstGeom>
          <a:solidFill>
            <a:schemeClr val="tx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2" name="正方形/長方形 1"/>
          <p:cNvSpPr/>
          <p:nvPr/>
        </p:nvSpPr>
        <p:spPr>
          <a:xfrm>
            <a:off x="3224422" y="6093076"/>
            <a:ext cx="877163" cy="369332"/>
          </a:xfrm>
          <a:prstGeom prst="rect">
            <a:avLst/>
          </a:prstGeom>
          <a:solidFill>
            <a:srgbClr val="CCFFCC"/>
          </a:solidFill>
          <a:ln>
            <a:solidFill>
              <a:schemeClr val="tx1"/>
            </a:solidFill>
          </a:ln>
        </p:spPr>
        <p:txBody>
          <a:bodyPr wrap="none">
            <a:spAutoFit/>
          </a:bodyPr>
          <a:lstStyle/>
          <a:p>
            <a:r>
              <a:rPr lang="ja-JP" altLang="en-US" b="0" dirty="0">
                <a:latin typeface="HG丸ｺﾞｼｯｸM-PRO" pitchFamily="50" charset="-128"/>
                <a:ea typeface="HG丸ｺﾞｼｯｸM-PRO" pitchFamily="50" charset="-128"/>
              </a:rPr>
              <a:t>逆反応</a:t>
            </a:r>
            <a:endParaRPr lang="ja-JP" altLang="en-US" dirty="0"/>
          </a:p>
        </p:txBody>
      </p:sp>
      <p:sp>
        <p:nvSpPr>
          <p:cNvPr id="88" name="Text Box 12"/>
          <p:cNvSpPr txBox="1">
            <a:spLocks noChangeArrowheads="1"/>
          </p:cNvSpPr>
          <p:nvPr/>
        </p:nvSpPr>
        <p:spPr bwMode="auto">
          <a:xfrm>
            <a:off x="4595261" y="4104472"/>
            <a:ext cx="4164708" cy="646331"/>
          </a:xfrm>
          <a:prstGeom prst="rect">
            <a:avLst/>
          </a:prstGeom>
          <a:solidFill>
            <a:srgbClr val="FFFFCC"/>
          </a:solidFill>
          <a:ln w="9525">
            <a:noFill/>
            <a:miter lim="800000"/>
            <a:headEnd/>
            <a:tailEnd/>
          </a:ln>
        </p:spPr>
        <p:txBody>
          <a:bodyPr wrap="square">
            <a:spAutoFit/>
          </a:bodyPr>
          <a:lstStyle/>
          <a:p>
            <a:pPr algn="ctr">
              <a:spcBef>
                <a:spcPct val="50000"/>
              </a:spcBef>
            </a:pPr>
            <a:r>
              <a:rPr lang="ja-JP" altLang="en-US" b="0" dirty="0">
                <a:latin typeface="HG丸ｺﾞｼｯｸM-PRO" pitchFamily="50" charset="-128"/>
                <a:ea typeface="HG丸ｺﾞｼｯｸM-PRO" pitchFamily="50" charset="-128"/>
              </a:rPr>
              <a:t>加速器実験：大阪大学核物理研究センターのサイクロトロン</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Oval 110"/>
          <p:cNvSpPr>
            <a:spLocks noChangeAspect="1" noChangeArrowheads="1"/>
          </p:cNvSpPr>
          <p:nvPr/>
        </p:nvSpPr>
        <p:spPr bwMode="auto">
          <a:xfrm rot="20878663">
            <a:off x="834244" y="4995682"/>
            <a:ext cx="378755" cy="370520"/>
          </a:xfrm>
          <a:prstGeom prst="ellipse">
            <a:avLst/>
          </a:prstGeom>
          <a:gradFill rotWithShape="1">
            <a:gsLst>
              <a:gs pos="0">
                <a:srgbClr val="CCECFF"/>
              </a:gs>
              <a:gs pos="100000">
                <a:srgbClr val="66CCFF"/>
              </a:gs>
            </a:gsLst>
            <a:path path="shape">
              <a:fillToRect l="50000" t="50000" r="50000" b="50000"/>
            </a:path>
          </a:gradFill>
          <a:ln w="6350">
            <a:solidFill>
              <a:schemeClr val="tx1"/>
            </a:solidFill>
            <a:round/>
            <a:headEnd/>
            <a:tailEnd/>
          </a:ln>
        </p:spPr>
        <p:txBody>
          <a:bodyPr wrap="none" anchor="ctr"/>
          <a:lstStyle>
            <a:defPPr>
              <a:defRPr lang="ja-JP"/>
            </a:defPPr>
            <a:lvl1pPr algn="l" rtl="0" fontAlgn="base">
              <a:spcBef>
                <a:spcPct val="0"/>
              </a:spcBef>
              <a:spcAft>
                <a:spcPct val="0"/>
              </a:spcAft>
              <a:defRPr kumimoji="1" b="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b="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b="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b="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b="1" kern="1200">
                <a:solidFill>
                  <a:schemeClr val="tx1"/>
                </a:solidFill>
                <a:latin typeface="Arial" charset="0"/>
                <a:ea typeface="ＭＳ Ｐゴシック" pitchFamily="50" charset="-128"/>
                <a:cs typeface="+mn-cs"/>
              </a:defRPr>
            </a:lvl5pPr>
            <a:lvl6pPr marL="2286000" algn="l" defTabSz="914400" rtl="0" eaLnBrk="1" latinLnBrk="0" hangingPunct="1">
              <a:defRPr kumimoji="1" b="1" kern="1200">
                <a:solidFill>
                  <a:schemeClr val="tx1"/>
                </a:solidFill>
                <a:latin typeface="Arial" charset="0"/>
                <a:ea typeface="ＭＳ Ｐゴシック" pitchFamily="50" charset="-128"/>
                <a:cs typeface="+mn-cs"/>
              </a:defRPr>
            </a:lvl6pPr>
            <a:lvl7pPr marL="2743200" algn="l" defTabSz="914400" rtl="0" eaLnBrk="1" latinLnBrk="0" hangingPunct="1">
              <a:defRPr kumimoji="1" b="1" kern="1200">
                <a:solidFill>
                  <a:schemeClr val="tx1"/>
                </a:solidFill>
                <a:latin typeface="Arial" charset="0"/>
                <a:ea typeface="ＭＳ Ｐゴシック" pitchFamily="50" charset="-128"/>
                <a:cs typeface="+mn-cs"/>
              </a:defRPr>
            </a:lvl7pPr>
            <a:lvl8pPr marL="3200400" algn="l" defTabSz="914400" rtl="0" eaLnBrk="1" latinLnBrk="0" hangingPunct="1">
              <a:defRPr kumimoji="1" b="1" kern="1200">
                <a:solidFill>
                  <a:schemeClr val="tx1"/>
                </a:solidFill>
                <a:latin typeface="Arial" charset="0"/>
                <a:ea typeface="ＭＳ Ｐゴシック" pitchFamily="50" charset="-128"/>
                <a:cs typeface="+mn-cs"/>
              </a:defRPr>
            </a:lvl8pPr>
            <a:lvl9pPr marL="3657600" algn="l" defTabSz="914400" rtl="0" eaLnBrk="1" latinLnBrk="0" hangingPunct="1">
              <a:defRPr kumimoji="1" b="1" kern="1200">
                <a:solidFill>
                  <a:schemeClr val="tx1"/>
                </a:solidFill>
                <a:latin typeface="Arial" charset="0"/>
                <a:ea typeface="ＭＳ Ｐゴシック" pitchFamily="50" charset="-128"/>
                <a:cs typeface="+mn-cs"/>
              </a:defRPr>
            </a:lvl9pPr>
          </a:lstStyle>
          <a:p>
            <a:pPr algn="ctr">
              <a:lnSpc>
                <a:spcPct val="80000"/>
              </a:lnSpc>
            </a:pPr>
            <a:endParaRPr lang="ja-JP" altLang="ja-JP" sz="2000">
              <a:solidFill>
                <a:srgbClr val="FFFF00"/>
              </a:solidFill>
              <a:latin typeface="ヒラギノ丸ゴ Pro W4"/>
              <a:ea typeface="ヒラギノ丸ゴ Pro W4"/>
              <a:cs typeface="ヒラギノ丸ゴ Pro W4"/>
            </a:endParaRPr>
          </a:p>
        </p:txBody>
      </p:sp>
      <p:sp>
        <p:nvSpPr>
          <p:cNvPr id="65543" name="タイトル 3"/>
          <p:cNvSpPr>
            <a:spLocks noGrp="1"/>
          </p:cNvSpPr>
          <p:nvPr>
            <p:ph type="title"/>
          </p:nvPr>
        </p:nvSpPr>
        <p:spPr>
          <a:xfrm>
            <a:off x="490571" y="185325"/>
            <a:ext cx="8229600" cy="1143000"/>
          </a:xfrm>
        </p:spPr>
        <p:txBody>
          <a:bodyPr/>
          <a:lstStyle/>
          <a:p>
            <a:r>
              <a:rPr lang="ja-JP" altLang="en-US" dirty="0">
                <a:solidFill>
                  <a:srgbClr val="C00000"/>
                </a:solidFill>
                <a:latin typeface="HG丸ｺﾞｼｯｸM-PRO" pitchFamily="50" charset="-128"/>
                <a:ea typeface="HG丸ｺﾞｼｯｸM-PRO" pitchFamily="50" charset="-128"/>
              </a:rPr>
              <a:t>テーマの例</a:t>
            </a:r>
            <a:r>
              <a:rPr lang="en-US" altLang="ja-JP" dirty="0">
                <a:solidFill>
                  <a:srgbClr val="C00000"/>
                </a:solidFill>
                <a:latin typeface="HG丸ｺﾞｼｯｸM-PRO" pitchFamily="50" charset="-128"/>
                <a:ea typeface="HG丸ｺﾞｼｯｸM-PRO" pitchFamily="50" charset="-128"/>
              </a:rPr>
              <a:t>2</a:t>
            </a:r>
            <a:r>
              <a:rPr lang="ja-JP" altLang="en-US" dirty="0">
                <a:solidFill>
                  <a:srgbClr val="C00000"/>
                </a:solidFill>
                <a:latin typeface="HG丸ｺﾞｼｯｸM-PRO" pitchFamily="50" charset="-128"/>
                <a:ea typeface="HG丸ｺﾞｼｯｸM-PRO" pitchFamily="50" charset="-128"/>
              </a:rPr>
              <a:t>：高速な陽子捕獲</a:t>
            </a:r>
            <a:endParaRPr lang="ja-JP" altLang="en-US" dirty="0">
              <a:solidFill>
                <a:srgbClr val="FF0000"/>
              </a:solidFill>
              <a:latin typeface="ヒラギノ丸ゴ Pro W4"/>
              <a:ea typeface="ヒラギノ丸ゴ Pro W4"/>
              <a:cs typeface="ヒラギノ丸ゴ Pro W4"/>
            </a:endParaRPr>
          </a:p>
        </p:txBody>
      </p:sp>
      <p:sp>
        <p:nvSpPr>
          <p:cNvPr id="65544" name="テキスト ボックス 8"/>
          <p:cNvSpPr txBox="1">
            <a:spLocks noChangeArrowheads="1"/>
          </p:cNvSpPr>
          <p:nvPr/>
        </p:nvSpPr>
        <p:spPr bwMode="auto">
          <a:xfrm>
            <a:off x="714672" y="882256"/>
            <a:ext cx="8033310" cy="400110"/>
          </a:xfrm>
          <a:prstGeom prst="rect">
            <a:avLst/>
          </a:prstGeom>
          <a:solidFill>
            <a:srgbClr val="FFFF99"/>
          </a:solidFill>
          <a:ln w="9525">
            <a:noFill/>
            <a:miter lim="800000"/>
            <a:headEnd/>
            <a:tailEnd/>
          </a:ln>
        </p:spPr>
        <p:txBody>
          <a:bodyPr wrap="square">
            <a:spAutoFit/>
          </a:bodyPr>
          <a:lstStyle/>
          <a:p>
            <a:pPr algn="ctr"/>
            <a:r>
              <a:rPr lang="en-US" altLang="ja-JP" sz="2000" dirty="0" err="1">
                <a:latin typeface="+mj-ea"/>
                <a:ea typeface="+mj-ea"/>
                <a:cs typeface="ヒラギノ丸ゴ Pro W4"/>
              </a:rPr>
              <a:t>rp</a:t>
            </a:r>
            <a:r>
              <a:rPr lang="ja-JP" altLang="en-US" sz="2000" dirty="0">
                <a:latin typeface="+mj-ea"/>
                <a:ea typeface="+mj-ea"/>
                <a:cs typeface="ヒラギノ丸ゴ Pro W4"/>
              </a:rPr>
              <a:t>過程</a:t>
            </a:r>
            <a:r>
              <a:rPr lang="en-US" altLang="ja-JP" sz="2000" dirty="0">
                <a:latin typeface="+mj-ea"/>
                <a:ea typeface="+mj-ea"/>
                <a:cs typeface="ヒラギノ丸ゴ Pro W4"/>
              </a:rPr>
              <a:t>: </a:t>
            </a:r>
            <a:r>
              <a:rPr lang="ja-JP" altLang="en-US" sz="2000" dirty="0">
                <a:latin typeface="+mj-ea"/>
                <a:ea typeface="+mj-ea"/>
                <a:cs typeface="ヒラギノ丸ゴ Pro W4"/>
              </a:rPr>
              <a:t>連続的な陽子捕獲により、重元素が爆発的に合成される過程</a:t>
            </a:r>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890564490"/>
              </p:ext>
            </p:extLst>
          </p:nvPr>
        </p:nvGraphicFramePr>
        <p:xfrm>
          <a:off x="537964" y="1404624"/>
          <a:ext cx="4572000" cy="876300"/>
        </p:xfrm>
        <a:graphic>
          <a:graphicData uri="http://schemas.openxmlformats.org/presentationml/2006/ole">
            <mc:AlternateContent xmlns:mc="http://schemas.openxmlformats.org/markup-compatibility/2006">
              <mc:Choice xmlns:v="urn:schemas-microsoft-com:vml" Requires="v">
                <p:oleObj name="数式" r:id="rId2" imgW="3048000" imgH="584200" progId="Equation.3">
                  <p:embed/>
                </p:oleObj>
              </mc:Choice>
              <mc:Fallback>
                <p:oleObj name="数式" r:id="rId2" imgW="3048000" imgH="584200" progId="Equation.3">
                  <p:embed/>
                  <p:pic>
                    <p:nvPicPr>
                      <p:cNvPr id="6" name="オブジェクト 5"/>
                      <p:cNvPicPr/>
                      <p:nvPr/>
                    </p:nvPicPr>
                    <p:blipFill>
                      <a:blip r:embed="rId3"/>
                      <a:stretch>
                        <a:fillRect/>
                      </a:stretch>
                    </p:blipFill>
                    <p:spPr>
                      <a:xfrm>
                        <a:off x="537964" y="1404624"/>
                        <a:ext cx="4572000" cy="876300"/>
                      </a:xfrm>
                      <a:prstGeom prst="rect">
                        <a:avLst/>
                      </a:prstGeom>
                    </p:spPr>
                  </p:pic>
                </p:oleObj>
              </mc:Fallback>
            </mc:AlternateContent>
          </a:graphicData>
        </a:graphic>
      </p:graphicFrame>
      <p:pic>
        <p:nvPicPr>
          <p:cNvPr id="7" name="図 6"/>
          <p:cNvPicPr>
            <a:picLocks noChangeAspect="1"/>
          </p:cNvPicPr>
          <p:nvPr/>
        </p:nvPicPr>
        <p:blipFill>
          <a:blip r:embed="rId4"/>
          <a:stretch>
            <a:fillRect/>
          </a:stretch>
        </p:blipFill>
        <p:spPr>
          <a:xfrm>
            <a:off x="5220072" y="1340768"/>
            <a:ext cx="3816424" cy="3091304"/>
          </a:xfrm>
          <a:prstGeom prst="rect">
            <a:avLst/>
          </a:prstGeom>
        </p:spPr>
      </p:pic>
      <p:sp>
        <p:nvSpPr>
          <p:cNvPr id="17" name="テキスト ボックス 16"/>
          <p:cNvSpPr txBox="1"/>
          <p:nvPr/>
        </p:nvSpPr>
        <p:spPr>
          <a:xfrm>
            <a:off x="5206459" y="3758716"/>
            <a:ext cx="3863110" cy="646331"/>
          </a:xfrm>
          <a:prstGeom prst="rect">
            <a:avLst/>
          </a:prstGeom>
          <a:noFill/>
        </p:spPr>
        <p:txBody>
          <a:bodyPr wrap="square" rtlCol="0">
            <a:spAutoFit/>
          </a:bodyPr>
          <a:lstStyle/>
          <a:p>
            <a:r>
              <a:rPr kumimoji="1" lang="ja-JP" altLang="en-US" dirty="0">
                <a:solidFill>
                  <a:schemeClr val="bg1"/>
                </a:solidFill>
                <a:latin typeface="+mj-ea"/>
                <a:ea typeface="+mj-ea"/>
                <a:cs typeface="ヒラギノ丸ゴ Pro W4"/>
              </a:rPr>
              <a:t>コンパクト星へ伴星から水素が降着。</a:t>
            </a:r>
            <a:br>
              <a:rPr kumimoji="1" lang="en-US" altLang="ja-JP" dirty="0">
                <a:solidFill>
                  <a:schemeClr val="bg1"/>
                </a:solidFill>
                <a:latin typeface="+mj-ea"/>
                <a:ea typeface="+mj-ea"/>
                <a:cs typeface="ヒラギノ丸ゴ Pro W4"/>
              </a:rPr>
            </a:br>
            <a:r>
              <a:rPr kumimoji="1" lang="ja-JP" altLang="en-US" dirty="0">
                <a:solidFill>
                  <a:schemeClr val="bg1"/>
                </a:solidFill>
                <a:latin typeface="+mj-ea"/>
                <a:ea typeface="+mj-ea"/>
                <a:cs typeface="ヒラギノ丸ゴ Pro W4"/>
              </a:rPr>
              <a:t>重力による加熱で核融合条件が実現。</a:t>
            </a:r>
          </a:p>
        </p:txBody>
      </p:sp>
      <p:sp>
        <p:nvSpPr>
          <p:cNvPr id="12" name="Text Box 14"/>
          <p:cNvSpPr txBox="1">
            <a:spLocks noChangeArrowheads="1"/>
          </p:cNvSpPr>
          <p:nvPr/>
        </p:nvSpPr>
        <p:spPr bwMode="auto">
          <a:xfrm>
            <a:off x="844432" y="5968616"/>
            <a:ext cx="5841709" cy="369332"/>
          </a:xfrm>
          <a:prstGeom prst="rect">
            <a:avLst/>
          </a:prstGeom>
          <a:noFill/>
          <a:ln w="9525">
            <a:noFill/>
            <a:miter lim="800000"/>
            <a:headEnd/>
            <a:tailEnd/>
          </a:ln>
        </p:spPr>
        <p:txBody>
          <a:bodyPr>
            <a:spAutoFit/>
          </a:bodyPr>
          <a:lstStyle>
            <a:defPPr>
              <a:defRPr lang="ja-JP"/>
            </a:defPPr>
            <a:lvl1pPr algn="l" rtl="0" fontAlgn="base">
              <a:spcBef>
                <a:spcPct val="0"/>
              </a:spcBef>
              <a:spcAft>
                <a:spcPct val="0"/>
              </a:spcAft>
              <a:defRPr kumimoji="1" b="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b="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b="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b="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b="1" kern="1200">
                <a:solidFill>
                  <a:schemeClr val="tx1"/>
                </a:solidFill>
                <a:latin typeface="Arial" charset="0"/>
                <a:ea typeface="ＭＳ Ｐゴシック" pitchFamily="50" charset="-128"/>
                <a:cs typeface="+mn-cs"/>
              </a:defRPr>
            </a:lvl5pPr>
            <a:lvl6pPr marL="2286000" algn="l" defTabSz="914400" rtl="0" eaLnBrk="1" latinLnBrk="0" hangingPunct="1">
              <a:defRPr kumimoji="1" b="1" kern="1200">
                <a:solidFill>
                  <a:schemeClr val="tx1"/>
                </a:solidFill>
                <a:latin typeface="Arial" charset="0"/>
                <a:ea typeface="ＭＳ Ｐゴシック" pitchFamily="50" charset="-128"/>
                <a:cs typeface="+mn-cs"/>
              </a:defRPr>
            </a:lvl6pPr>
            <a:lvl7pPr marL="2743200" algn="l" defTabSz="914400" rtl="0" eaLnBrk="1" latinLnBrk="0" hangingPunct="1">
              <a:defRPr kumimoji="1" b="1" kern="1200">
                <a:solidFill>
                  <a:schemeClr val="tx1"/>
                </a:solidFill>
                <a:latin typeface="Arial" charset="0"/>
                <a:ea typeface="ＭＳ Ｐゴシック" pitchFamily="50" charset="-128"/>
                <a:cs typeface="+mn-cs"/>
              </a:defRPr>
            </a:lvl7pPr>
            <a:lvl8pPr marL="3200400" algn="l" defTabSz="914400" rtl="0" eaLnBrk="1" latinLnBrk="0" hangingPunct="1">
              <a:defRPr kumimoji="1" b="1" kern="1200">
                <a:solidFill>
                  <a:schemeClr val="tx1"/>
                </a:solidFill>
                <a:latin typeface="Arial" charset="0"/>
                <a:ea typeface="ＭＳ Ｐゴシック" pitchFamily="50" charset="-128"/>
                <a:cs typeface="+mn-cs"/>
              </a:defRPr>
            </a:lvl8pPr>
            <a:lvl9pPr marL="3657600" algn="l" defTabSz="914400" rtl="0" eaLnBrk="1" latinLnBrk="0" hangingPunct="1">
              <a:defRPr kumimoji="1" b="1" kern="1200">
                <a:solidFill>
                  <a:schemeClr val="tx1"/>
                </a:solidFill>
                <a:latin typeface="Arial" charset="0"/>
                <a:ea typeface="ＭＳ Ｐゴシック" pitchFamily="50" charset="-128"/>
                <a:cs typeface="+mn-cs"/>
              </a:defRPr>
            </a:lvl9pPr>
          </a:lstStyle>
          <a:p>
            <a:pPr>
              <a:spcBef>
                <a:spcPct val="50000"/>
              </a:spcBef>
            </a:pPr>
            <a:endParaRPr lang="ja-JP" altLang="ja-JP" b="0">
              <a:latin typeface="ヒラギノ丸ゴ Pro W4"/>
              <a:ea typeface="ヒラギノ丸ゴ Pro W4"/>
              <a:cs typeface="ヒラギノ丸ゴ Pro W4"/>
            </a:endParaRPr>
          </a:p>
        </p:txBody>
      </p:sp>
      <p:sp>
        <p:nvSpPr>
          <p:cNvPr id="13" name="テキスト ボックス 43"/>
          <p:cNvSpPr txBox="1"/>
          <p:nvPr/>
        </p:nvSpPr>
        <p:spPr>
          <a:xfrm>
            <a:off x="683423" y="5685891"/>
            <a:ext cx="675179" cy="461665"/>
          </a:xfrm>
          <a:prstGeom prst="rect">
            <a:avLst/>
          </a:prstGeom>
          <a:noFill/>
        </p:spPr>
        <p:txBody>
          <a:bodyPr wrap="square" rtlCol="0">
            <a:spAutoFit/>
          </a:bodyPr>
          <a:lstStyle>
            <a:defPPr>
              <a:defRPr lang="ja-JP"/>
            </a:defPPr>
            <a:lvl1pPr algn="l" rtl="0" fontAlgn="base">
              <a:spcBef>
                <a:spcPct val="0"/>
              </a:spcBef>
              <a:spcAft>
                <a:spcPct val="0"/>
              </a:spcAft>
              <a:defRPr kumimoji="1" b="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b="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b="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b="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b="1" kern="1200">
                <a:solidFill>
                  <a:schemeClr val="tx1"/>
                </a:solidFill>
                <a:latin typeface="Arial" charset="0"/>
                <a:ea typeface="ＭＳ Ｐゴシック" pitchFamily="50" charset="-128"/>
                <a:cs typeface="+mn-cs"/>
              </a:defRPr>
            </a:lvl5pPr>
            <a:lvl6pPr marL="2286000" algn="l" defTabSz="914400" rtl="0" eaLnBrk="1" latinLnBrk="0" hangingPunct="1">
              <a:defRPr kumimoji="1" b="1" kern="1200">
                <a:solidFill>
                  <a:schemeClr val="tx1"/>
                </a:solidFill>
                <a:latin typeface="Arial" charset="0"/>
                <a:ea typeface="ＭＳ Ｐゴシック" pitchFamily="50" charset="-128"/>
                <a:cs typeface="+mn-cs"/>
              </a:defRPr>
            </a:lvl6pPr>
            <a:lvl7pPr marL="2743200" algn="l" defTabSz="914400" rtl="0" eaLnBrk="1" latinLnBrk="0" hangingPunct="1">
              <a:defRPr kumimoji="1" b="1" kern="1200">
                <a:solidFill>
                  <a:schemeClr val="tx1"/>
                </a:solidFill>
                <a:latin typeface="Arial" charset="0"/>
                <a:ea typeface="ＭＳ Ｐゴシック" pitchFamily="50" charset="-128"/>
                <a:cs typeface="+mn-cs"/>
              </a:defRPr>
            </a:lvl7pPr>
            <a:lvl8pPr marL="3200400" algn="l" defTabSz="914400" rtl="0" eaLnBrk="1" latinLnBrk="0" hangingPunct="1">
              <a:defRPr kumimoji="1" b="1" kern="1200">
                <a:solidFill>
                  <a:schemeClr val="tx1"/>
                </a:solidFill>
                <a:latin typeface="Arial" charset="0"/>
                <a:ea typeface="ＭＳ Ｐゴシック" pitchFamily="50" charset="-128"/>
                <a:cs typeface="+mn-cs"/>
              </a:defRPr>
            </a:lvl8pPr>
            <a:lvl9pPr marL="3657600" algn="l" defTabSz="914400" rtl="0" eaLnBrk="1" latinLnBrk="0" hangingPunct="1">
              <a:defRPr kumimoji="1" b="1" kern="1200">
                <a:solidFill>
                  <a:schemeClr val="tx1"/>
                </a:solidFill>
                <a:latin typeface="Arial" charset="0"/>
                <a:ea typeface="ＭＳ Ｐゴシック" pitchFamily="50" charset="-128"/>
                <a:cs typeface="+mn-cs"/>
              </a:defRPr>
            </a:lvl9pPr>
          </a:lstStyle>
          <a:p>
            <a:r>
              <a:rPr lang="en-US" altLang="ja-JP" sz="2400" b="0" baseline="30000" dirty="0">
                <a:latin typeface="Times New Roman"/>
                <a:ea typeface="ヒラギノ丸ゴ Pro W4"/>
                <a:cs typeface="Times New Roman"/>
              </a:rPr>
              <a:t>3</a:t>
            </a:r>
            <a:r>
              <a:rPr lang="en-US" altLang="ja-JP" sz="2400" b="0" dirty="0">
                <a:latin typeface="Times New Roman"/>
                <a:ea typeface="ヒラギノ丸ゴ Pro W4"/>
                <a:cs typeface="Times New Roman"/>
              </a:rPr>
              <a:t>He</a:t>
            </a:r>
            <a:endParaRPr kumimoji="1" lang="ja-JP" altLang="en-US" sz="2400" b="0" dirty="0">
              <a:latin typeface="Times New Roman"/>
              <a:ea typeface="ヒラギノ丸ゴ Pro W4"/>
              <a:cs typeface="Times New Roman"/>
            </a:endParaRPr>
          </a:p>
        </p:txBody>
      </p:sp>
      <p:sp>
        <p:nvSpPr>
          <p:cNvPr id="14" name="テキスト ボックス 44"/>
          <p:cNvSpPr txBox="1"/>
          <p:nvPr/>
        </p:nvSpPr>
        <p:spPr>
          <a:xfrm>
            <a:off x="3672856" y="4603389"/>
            <a:ext cx="675179" cy="461665"/>
          </a:xfrm>
          <a:prstGeom prst="rect">
            <a:avLst/>
          </a:prstGeom>
          <a:noFill/>
        </p:spPr>
        <p:txBody>
          <a:bodyPr wrap="square" rtlCol="0">
            <a:spAutoFit/>
          </a:bodyPr>
          <a:lstStyle>
            <a:defPPr>
              <a:defRPr lang="ja-JP"/>
            </a:defPPr>
            <a:lvl1pPr algn="l" rtl="0" fontAlgn="base">
              <a:spcBef>
                <a:spcPct val="0"/>
              </a:spcBef>
              <a:spcAft>
                <a:spcPct val="0"/>
              </a:spcAft>
              <a:defRPr kumimoji="1" b="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b="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b="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b="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b="1" kern="1200">
                <a:solidFill>
                  <a:schemeClr val="tx1"/>
                </a:solidFill>
                <a:latin typeface="Arial" charset="0"/>
                <a:ea typeface="ＭＳ Ｐゴシック" pitchFamily="50" charset="-128"/>
                <a:cs typeface="+mn-cs"/>
              </a:defRPr>
            </a:lvl5pPr>
            <a:lvl6pPr marL="2286000" algn="l" defTabSz="914400" rtl="0" eaLnBrk="1" latinLnBrk="0" hangingPunct="1">
              <a:defRPr kumimoji="1" b="1" kern="1200">
                <a:solidFill>
                  <a:schemeClr val="tx1"/>
                </a:solidFill>
                <a:latin typeface="Arial" charset="0"/>
                <a:ea typeface="ＭＳ Ｐゴシック" pitchFamily="50" charset="-128"/>
                <a:cs typeface="+mn-cs"/>
              </a:defRPr>
            </a:lvl6pPr>
            <a:lvl7pPr marL="2743200" algn="l" defTabSz="914400" rtl="0" eaLnBrk="1" latinLnBrk="0" hangingPunct="1">
              <a:defRPr kumimoji="1" b="1" kern="1200">
                <a:solidFill>
                  <a:schemeClr val="tx1"/>
                </a:solidFill>
                <a:latin typeface="Arial" charset="0"/>
                <a:ea typeface="ＭＳ Ｐゴシック" pitchFamily="50" charset="-128"/>
                <a:cs typeface="+mn-cs"/>
              </a:defRPr>
            </a:lvl7pPr>
            <a:lvl8pPr marL="3200400" algn="l" defTabSz="914400" rtl="0" eaLnBrk="1" latinLnBrk="0" hangingPunct="1">
              <a:defRPr kumimoji="1" b="1" kern="1200">
                <a:solidFill>
                  <a:schemeClr val="tx1"/>
                </a:solidFill>
                <a:latin typeface="Arial" charset="0"/>
                <a:ea typeface="ＭＳ Ｐゴシック" pitchFamily="50" charset="-128"/>
                <a:cs typeface="+mn-cs"/>
              </a:defRPr>
            </a:lvl8pPr>
            <a:lvl9pPr marL="3657600" algn="l" defTabSz="914400" rtl="0" eaLnBrk="1" latinLnBrk="0" hangingPunct="1">
              <a:defRPr kumimoji="1" b="1" kern="1200">
                <a:solidFill>
                  <a:schemeClr val="tx1"/>
                </a:solidFill>
                <a:latin typeface="Arial" charset="0"/>
                <a:ea typeface="ＭＳ Ｐゴシック" pitchFamily="50" charset="-128"/>
                <a:cs typeface="+mn-cs"/>
              </a:defRPr>
            </a:lvl9pPr>
          </a:lstStyle>
          <a:p>
            <a:r>
              <a:rPr lang="en-US" altLang="ja-JP" sz="2400" b="0" dirty="0">
                <a:latin typeface="Times New Roman"/>
                <a:ea typeface="ヒラギノ丸ゴ Pro W4"/>
                <a:cs typeface="Times New Roman"/>
              </a:rPr>
              <a:t>n</a:t>
            </a:r>
            <a:endParaRPr kumimoji="1" lang="ja-JP" altLang="en-US" sz="2400" b="0" dirty="0">
              <a:latin typeface="Times New Roman"/>
              <a:ea typeface="ヒラギノ丸ゴ Pro W4"/>
              <a:cs typeface="Times New Roman"/>
            </a:endParaRPr>
          </a:p>
        </p:txBody>
      </p:sp>
      <p:sp>
        <p:nvSpPr>
          <p:cNvPr id="15" name="テキスト ボックス 45"/>
          <p:cNvSpPr txBox="1"/>
          <p:nvPr/>
        </p:nvSpPr>
        <p:spPr>
          <a:xfrm>
            <a:off x="4959497" y="5174854"/>
            <a:ext cx="829911" cy="461665"/>
          </a:xfrm>
          <a:prstGeom prst="rect">
            <a:avLst/>
          </a:prstGeom>
          <a:noFill/>
        </p:spPr>
        <p:txBody>
          <a:bodyPr wrap="square" rtlCol="0">
            <a:spAutoFit/>
          </a:bodyPr>
          <a:lstStyle>
            <a:defPPr>
              <a:defRPr lang="ja-JP"/>
            </a:defPPr>
            <a:lvl1pPr algn="l" rtl="0" fontAlgn="base">
              <a:spcBef>
                <a:spcPct val="0"/>
              </a:spcBef>
              <a:spcAft>
                <a:spcPct val="0"/>
              </a:spcAft>
              <a:defRPr kumimoji="1" b="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b="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b="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b="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b="1" kern="1200">
                <a:solidFill>
                  <a:schemeClr val="tx1"/>
                </a:solidFill>
                <a:latin typeface="Arial" charset="0"/>
                <a:ea typeface="ＭＳ Ｐゴシック" pitchFamily="50" charset="-128"/>
                <a:cs typeface="+mn-cs"/>
              </a:defRPr>
            </a:lvl5pPr>
            <a:lvl6pPr marL="2286000" algn="l" defTabSz="914400" rtl="0" eaLnBrk="1" latinLnBrk="0" hangingPunct="1">
              <a:defRPr kumimoji="1" b="1" kern="1200">
                <a:solidFill>
                  <a:schemeClr val="tx1"/>
                </a:solidFill>
                <a:latin typeface="Arial" charset="0"/>
                <a:ea typeface="ＭＳ Ｐゴシック" pitchFamily="50" charset="-128"/>
                <a:cs typeface="+mn-cs"/>
              </a:defRPr>
            </a:lvl6pPr>
            <a:lvl7pPr marL="2743200" algn="l" defTabSz="914400" rtl="0" eaLnBrk="1" latinLnBrk="0" hangingPunct="1">
              <a:defRPr kumimoji="1" b="1" kern="1200">
                <a:solidFill>
                  <a:schemeClr val="tx1"/>
                </a:solidFill>
                <a:latin typeface="Arial" charset="0"/>
                <a:ea typeface="ＭＳ Ｐゴシック" pitchFamily="50" charset="-128"/>
                <a:cs typeface="+mn-cs"/>
              </a:defRPr>
            </a:lvl7pPr>
            <a:lvl8pPr marL="3200400" algn="l" defTabSz="914400" rtl="0" eaLnBrk="1" latinLnBrk="0" hangingPunct="1">
              <a:defRPr kumimoji="1" b="1" kern="1200">
                <a:solidFill>
                  <a:schemeClr val="tx1"/>
                </a:solidFill>
                <a:latin typeface="Arial" charset="0"/>
                <a:ea typeface="ＭＳ Ｐゴシック" pitchFamily="50" charset="-128"/>
                <a:cs typeface="+mn-cs"/>
              </a:defRPr>
            </a:lvl8pPr>
            <a:lvl9pPr marL="3657600" algn="l" defTabSz="914400" rtl="0" eaLnBrk="1" latinLnBrk="0" hangingPunct="1">
              <a:defRPr kumimoji="1" b="1" kern="1200">
                <a:solidFill>
                  <a:schemeClr val="tx1"/>
                </a:solidFill>
                <a:latin typeface="Arial" charset="0"/>
                <a:ea typeface="ＭＳ Ｐゴシック" pitchFamily="50" charset="-128"/>
                <a:cs typeface="+mn-cs"/>
              </a:defRPr>
            </a:lvl9pPr>
          </a:lstStyle>
          <a:p>
            <a:r>
              <a:rPr lang="en-US" altLang="ja-JP" sz="2400" b="0" baseline="30000" dirty="0">
                <a:latin typeface="Times New Roman"/>
                <a:ea typeface="ヒラギノ丸ゴ Pro W4"/>
                <a:cs typeface="Times New Roman"/>
              </a:rPr>
              <a:t>60</a:t>
            </a:r>
            <a:r>
              <a:rPr lang="en-US" altLang="ja-JP" sz="2400" b="0" dirty="0">
                <a:latin typeface="Times New Roman"/>
                <a:ea typeface="ヒラギノ丸ゴ Pro W4"/>
                <a:cs typeface="Times New Roman"/>
              </a:rPr>
              <a:t>Zn</a:t>
            </a:r>
            <a:endParaRPr kumimoji="1" lang="ja-JP" altLang="en-US" sz="2400" b="0" dirty="0">
              <a:latin typeface="Times New Roman"/>
              <a:ea typeface="ヒラギノ丸ゴ Pro W4"/>
              <a:cs typeface="Times New Roman"/>
            </a:endParaRPr>
          </a:p>
        </p:txBody>
      </p:sp>
      <p:sp>
        <p:nvSpPr>
          <p:cNvPr id="16" name="右矢印 15"/>
          <p:cNvSpPr/>
          <p:nvPr/>
        </p:nvSpPr>
        <p:spPr bwMode="auto">
          <a:xfrm>
            <a:off x="1754775" y="5232953"/>
            <a:ext cx="563301" cy="273998"/>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ja-JP"/>
            </a:defPPr>
            <a:lvl1pPr algn="l" rtl="0" fontAlgn="base">
              <a:spcBef>
                <a:spcPct val="0"/>
              </a:spcBef>
              <a:spcAft>
                <a:spcPct val="0"/>
              </a:spcAft>
              <a:defRPr kumimoji="1" b="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b="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b="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b="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b="1" kern="1200">
                <a:solidFill>
                  <a:schemeClr val="tx1"/>
                </a:solidFill>
                <a:latin typeface="Arial" charset="0"/>
                <a:ea typeface="ＭＳ Ｐゴシック" pitchFamily="50" charset="-128"/>
                <a:cs typeface="+mn-cs"/>
              </a:defRPr>
            </a:lvl5pPr>
            <a:lvl6pPr marL="2286000" algn="l" defTabSz="914400" rtl="0" eaLnBrk="1" latinLnBrk="0" hangingPunct="1">
              <a:defRPr kumimoji="1" b="1" kern="1200">
                <a:solidFill>
                  <a:schemeClr val="tx1"/>
                </a:solidFill>
                <a:latin typeface="Arial" charset="0"/>
                <a:ea typeface="ＭＳ Ｐゴシック" pitchFamily="50" charset="-128"/>
                <a:cs typeface="+mn-cs"/>
              </a:defRPr>
            </a:lvl6pPr>
            <a:lvl7pPr marL="2743200" algn="l" defTabSz="914400" rtl="0" eaLnBrk="1" latinLnBrk="0" hangingPunct="1">
              <a:defRPr kumimoji="1" b="1" kern="1200">
                <a:solidFill>
                  <a:schemeClr val="tx1"/>
                </a:solidFill>
                <a:latin typeface="Arial" charset="0"/>
                <a:ea typeface="ＭＳ Ｐゴシック" pitchFamily="50" charset="-128"/>
                <a:cs typeface="+mn-cs"/>
              </a:defRPr>
            </a:lvl7pPr>
            <a:lvl8pPr marL="3200400" algn="l" defTabSz="914400" rtl="0" eaLnBrk="1" latinLnBrk="0" hangingPunct="1">
              <a:defRPr kumimoji="1" b="1" kern="1200">
                <a:solidFill>
                  <a:schemeClr val="tx1"/>
                </a:solidFill>
                <a:latin typeface="Arial" charset="0"/>
                <a:ea typeface="ＭＳ Ｐゴシック" pitchFamily="50" charset="-128"/>
                <a:cs typeface="+mn-cs"/>
              </a:defRPr>
            </a:lvl8pPr>
            <a:lvl9pPr marL="3657600" algn="l" defTabSz="914400" rtl="0" eaLnBrk="1" latinLnBrk="0" hangingPunct="1">
              <a:defRPr kumimoji="1" b="1" kern="1200">
                <a:solidFill>
                  <a:schemeClr val="tx1"/>
                </a:solidFill>
                <a:latin typeface="Arial" charset="0"/>
                <a:ea typeface="ＭＳ Ｐゴシック" pitchFamily="50" charset="-128"/>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ヒラギノ丸ゴ Pro W4"/>
              <a:ea typeface="ヒラギノ丸ゴ Pro W4"/>
              <a:cs typeface="ヒラギノ丸ゴ Pro W4"/>
            </a:endParaRPr>
          </a:p>
        </p:txBody>
      </p:sp>
      <p:sp>
        <p:nvSpPr>
          <p:cNvPr id="20" name="右矢印 19"/>
          <p:cNvSpPr/>
          <p:nvPr/>
        </p:nvSpPr>
        <p:spPr bwMode="auto">
          <a:xfrm rot="9095268" flipH="1">
            <a:off x="4449327" y="4481112"/>
            <a:ext cx="563301" cy="273998"/>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ja-JP"/>
            </a:defPPr>
            <a:lvl1pPr algn="l" rtl="0" fontAlgn="base">
              <a:spcBef>
                <a:spcPct val="0"/>
              </a:spcBef>
              <a:spcAft>
                <a:spcPct val="0"/>
              </a:spcAft>
              <a:defRPr kumimoji="1" b="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b="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b="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b="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b="1" kern="1200">
                <a:solidFill>
                  <a:schemeClr val="tx1"/>
                </a:solidFill>
                <a:latin typeface="Arial" charset="0"/>
                <a:ea typeface="ＭＳ Ｐゴシック" pitchFamily="50" charset="-128"/>
                <a:cs typeface="+mn-cs"/>
              </a:defRPr>
            </a:lvl5pPr>
            <a:lvl6pPr marL="2286000" algn="l" defTabSz="914400" rtl="0" eaLnBrk="1" latinLnBrk="0" hangingPunct="1">
              <a:defRPr kumimoji="1" b="1" kern="1200">
                <a:solidFill>
                  <a:schemeClr val="tx1"/>
                </a:solidFill>
                <a:latin typeface="Arial" charset="0"/>
                <a:ea typeface="ＭＳ Ｐゴシック" pitchFamily="50" charset="-128"/>
                <a:cs typeface="+mn-cs"/>
              </a:defRPr>
            </a:lvl6pPr>
            <a:lvl7pPr marL="2743200" algn="l" defTabSz="914400" rtl="0" eaLnBrk="1" latinLnBrk="0" hangingPunct="1">
              <a:defRPr kumimoji="1" b="1" kern="1200">
                <a:solidFill>
                  <a:schemeClr val="tx1"/>
                </a:solidFill>
                <a:latin typeface="Arial" charset="0"/>
                <a:ea typeface="ＭＳ Ｐゴシック" pitchFamily="50" charset="-128"/>
                <a:cs typeface="+mn-cs"/>
              </a:defRPr>
            </a:lvl7pPr>
            <a:lvl8pPr marL="3200400" algn="l" defTabSz="914400" rtl="0" eaLnBrk="1" latinLnBrk="0" hangingPunct="1">
              <a:defRPr kumimoji="1" b="1" kern="1200">
                <a:solidFill>
                  <a:schemeClr val="tx1"/>
                </a:solidFill>
                <a:latin typeface="Arial" charset="0"/>
                <a:ea typeface="ＭＳ Ｐゴシック" pitchFamily="50" charset="-128"/>
                <a:cs typeface="+mn-cs"/>
              </a:defRPr>
            </a:lvl8pPr>
            <a:lvl9pPr marL="3657600" algn="l" defTabSz="914400" rtl="0" eaLnBrk="1" latinLnBrk="0" hangingPunct="1">
              <a:defRPr kumimoji="1" b="1" kern="1200">
                <a:solidFill>
                  <a:schemeClr val="tx1"/>
                </a:solidFill>
                <a:latin typeface="Arial" charset="0"/>
                <a:ea typeface="ＭＳ Ｐゴシック" pitchFamily="50" charset="-128"/>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ヒラギノ丸ゴ Pro W4"/>
              <a:ea typeface="ヒラギノ丸ゴ Pro W4"/>
              <a:cs typeface="ヒラギノ丸ゴ Pro W4"/>
            </a:endParaRPr>
          </a:p>
        </p:txBody>
      </p:sp>
      <p:pic>
        <p:nvPicPr>
          <p:cNvPr id="24" name="図 23" descr="60zn.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65958" y="5217359"/>
            <a:ext cx="1569720" cy="1527048"/>
          </a:xfrm>
          <a:prstGeom prst="rect">
            <a:avLst/>
          </a:prstGeom>
        </p:spPr>
      </p:pic>
      <p:pic>
        <p:nvPicPr>
          <p:cNvPr id="25" name="図 24" descr="nulcei.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21048" y="5222645"/>
            <a:ext cx="1511808" cy="1527048"/>
          </a:xfrm>
          <a:prstGeom prst="rect">
            <a:avLst/>
          </a:prstGeom>
        </p:spPr>
      </p:pic>
      <p:sp>
        <p:nvSpPr>
          <p:cNvPr id="26" name="テキスト ボックス 35"/>
          <p:cNvSpPr txBox="1"/>
          <p:nvPr/>
        </p:nvSpPr>
        <p:spPr>
          <a:xfrm>
            <a:off x="3774487" y="5210406"/>
            <a:ext cx="764830" cy="461665"/>
          </a:xfrm>
          <a:prstGeom prst="rect">
            <a:avLst/>
          </a:prstGeom>
          <a:noFill/>
        </p:spPr>
        <p:txBody>
          <a:bodyPr wrap="square" rtlCol="0">
            <a:spAutoFit/>
          </a:bodyPr>
          <a:lstStyle>
            <a:defPPr>
              <a:defRPr lang="ja-JP"/>
            </a:defPPr>
            <a:lvl1pPr algn="l" rtl="0" fontAlgn="base">
              <a:spcBef>
                <a:spcPct val="0"/>
              </a:spcBef>
              <a:spcAft>
                <a:spcPct val="0"/>
              </a:spcAft>
              <a:defRPr kumimoji="1" b="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b="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b="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b="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b="1" kern="1200">
                <a:solidFill>
                  <a:schemeClr val="tx1"/>
                </a:solidFill>
                <a:latin typeface="Arial" charset="0"/>
                <a:ea typeface="ＭＳ Ｐゴシック" pitchFamily="50" charset="-128"/>
                <a:cs typeface="+mn-cs"/>
              </a:defRPr>
            </a:lvl5pPr>
            <a:lvl6pPr marL="2286000" algn="l" defTabSz="914400" rtl="0" eaLnBrk="1" latinLnBrk="0" hangingPunct="1">
              <a:defRPr kumimoji="1" b="1" kern="1200">
                <a:solidFill>
                  <a:schemeClr val="tx1"/>
                </a:solidFill>
                <a:latin typeface="Arial" charset="0"/>
                <a:ea typeface="ＭＳ Ｐゴシック" pitchFamily="50" charset="-128"/>
                <a:cs typeface="+mn-cs"/>
              </a:defRPr>
            </a:lvl6pPr>
            <a:lvl7pPr marL="2743200" algn="l" defTabSz="914400" rtl="0" eaLnBrk="1" latinLnBrk="0" hangingPunct="1">
              <a:defRPr kumimoji="1" b="1" kern="1200">
                <a:solidFill>
                  <a:schemeClr val="tx1"/>
                </a:solidFill>
                <a:latin typeface="Arial" charset="0"/>
                <a:ea typeface="ＭＳ Ｐゴシック" pitchFamily="50" charset="-128"/>
                <a:cs typeface="+mn-cs"/>
              </a:defRPr>
            </a:lvl7pPr>
            <a:lvl8pPr marL="3200400" algn="l" defTabSz="914400" rtl="0" eaLnBrk="1" latinLnBrk="0" hangingPunct="1">
              <a:defRPr kumimoji="1" b="1" kern="1200">
                <a:solidFill>
                  <a:schemeClr val="tx1"/>
                </a:solidFill>
                <a:latin typeface="Arial" charset="0"/>
                <a:ea typeface="ＭＳ Ｐゴシック" pitchFamily="50" charset="-128"/>
                <a:cs typeface="+mn-cs"/>
              </a:defRPr>
            </a:lvl8pPr>
            <a:lvl9pPr marL="3657600" algn="l" defTabSz="914400" rtl="0" eaLnBrk="1" latinLnBrk="0" hangingPunct="1">
              <a:defRPr kumimoji="1" b="1" kern="1200">
                <a:solidFill>
                  <a:schemeClr val="tx1"/>
                </a:solidFill>
                <a:latin typeface="Arial" charset="0"/>
                <a:ea typeface="ＭＳ Ｐゴシック" pitchFamily="50" charset="-128"/>
                <a:cs typeface="+mn-cs"/>
              </a:defRPr>
            </a:lvl9pPr>
          </a:lstStyle>
          <a:p>
            <a:r>
              <a:rPr lang="en-US" altLang="ja-JP" sz="2400" b="0" baseline="30000" dirty="0">
                <a:latin typeface="Times New Roman"/>
                <a:ea typeface="ヒラギノ丸ゴ Pro W4"/>
                <a:cs typeface="Times New Roman"/>
              </a:rPr>
              <a:t>58</a:t>
            </a:r>
            <a:r>
              <a:rPr lang="en-US" altLang="ja-JP" sz="2400" b="0" dirty="0">
                <a:latin typeface="Times New Roman"/>
                <a:ea typeface="ヒラギノ丸ゴ Pro W4"/>
                <a:cs typeface="Times New Roman"/>
              </a:rPr>
              <a:t>Ni</a:t>
            </a:r>
            <a:endParaRPr kumimoji="1" lang="ja-JP" altLang="en-US" sz="2400" b="0" dirty="0">
              <a:latin typeface="Times New Roman"/>
              <a:ea typeface="ヒラギノ丸ゴ Pro W4"/>
              <a:cs typeface="Times New Roman"/>
            </a:endParaRPr>
          </a:p>
        </p:txBody>
      </p:sp>
      <p:sp>
        <p:nvSpPr>
          <p:cNvPr id="27" name="右矢印 26"/>
          <p:cNvSpPr/>
          <p:nvPr/>
        </p:nvSpPr>
        <p:spPr bwMode="auto">
          <a:xfrm>
            <a:off x="4418067" y="5709848"/>
            <a:ext cx="729914" cy="554771"/>
          </a:xfrm>
          <a:prstGeom prst="rightArrow">
            <a:avLst/>
          </a:prstGeom>
          <a:solidFill>
            <a:srgbClr val="FF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ja-JP"/>
            </a:defPPr>
            <a:lvl1pPr algn="l" rtl="0" fontAlgn="base">
              <a:spcBef>
                <a:spcPct val="0"/>
              </a:spcBef>
              <a:spcAft>
                <a:spcPct val="0"/>
              </a:spcAft>
              <a:defRPr kumimoji="1" b="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b="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b="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b="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b="1" kern="1200">
                <a:solidFill>
                  <a:schemeClr val="tx1"/>
                </a:solidFill>
                <a:latin typeface="Arial" charset="0"/>
                <a:ea typeface="ＭＳ Ｐゴシック" pitchFamily="50" charset="-128"/>
                <a:cs typeface="+mn-cs"/>
              </a:defRPr>
            </a:lvl5pPr>
            <a:lvl6pPr marL="2286000" algn="l" defTabSz="914400" rtl="0" eaLnBrk="1" latinLnBrk="0" hangingPunct="1">
              <a:defRPr kumimoji="1" b="1" kern="1200">
                <a:solidFill>
                  <a:schemeClr val="tx1"/>
                </a:solidFill>
                <a:latin typeface="Arial" charset="0"/>
                <a:ea typeface="ＭＳ Ｐゴシック" pitchFamily="50" charset="-128"/>
                <a:cs typeface="+mn-cs"/>
              </a:defRPr>
            </a:lvl6pPr>
            <a:lvl7pPr marL="2743200" algn="l" defTabSz="914400" rtl="0" eaLnBrk="1" latinLnBrk="0" hangingPunct="1">
              <a:defRPr kumimoji="1" b="1" kern="1200">
                <a:solidFill>
                  <a:schemeClr val="tx1"/>
                </a:solidFill>
                <a:latin typeface="Arial" charset="0"/>
                <a:ea typeface="ＭＳ Ｐゴシック" pitchFamily="50" charset="-128"/>
                <a:cs typeface="+mn-cs"/>
              </a:defRPr>
            </a:lvl7pPr>
            <a:lvl8pPr marL="3200400" algn="l" defTabSz="914400" rtl="0" eaLnBrk="1" latinLnBrk="0" hangingPunct="1">
              <a:defRPr kumimoji="1" b="1" kern="1200">
                <a:solidFill>
                  <a:schemeClr val="tx1"/>
                </a:solidFill>
                <a:latin typeface="Arial" charset="0"/>
                <a:ea typeface="ＭＳ Ｐゴシック" pitchFamily="50" charset="-128"/>
                <a:cs typeface="+mn-cs"/>
              </a:defRPr>
            </a:lvl8pPr>
            <a:lvl9pPr marL="3657600" algn="l" defTabSz="914400" rtl="0" eaLnBrk="1" latinLnBrk="0" hangingPunct="1">
              <a:defRPr kumimoji="1" b="1" kern="1200">
                <a:solidFill>
                  <a:schemeClr val="tx1"/>
                </a:solidFill>
                <a:latin typeface="Arial" charset="0"/>
                <a:ea typeface="ＭＳ Ｐゴシック" pitchFamily="50" charset="-128"/>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36" name="Oval 110"/>
          <p:cNvSpPr>
            <a:spLocks noChangeAspect="1" noChangeArrowheads="1"/>
          </p:cNvSpPr>
          <p:nvPr/>
        </p:nvSpPr>
        <p:spPr bwMode="auto">
          <a:xfrm rot="20878663">
            <a:off x="4033448" y="4687360"/>
            <a:ext cx="378755" cy="370520"/>
          </a:xfrm>
          <a:prstGeom prst="ellipse">
            <a:avLst/>
          </a:prstGeom>
          <a:gradFill rotWithShape="1">
            <a:gsLst>
              <a:gs pos="0">
                <a:srgbClr val="CCECFF"/>
              </a:gs>
              <a:gs pos="100000">
                <a:srgbClr val="66CCFF"/>
              </a:gs>
            </a:gsLst>
            <a:path path="shape">
              <a:fillToRect l="50000" t="50000" r="50000" b="50000"/>
            </a:path>
          </a:gradFill>
          <a:ln w="6350">
            <a:solidFill>
              <a:schemeClr val="tx1"/>
            </a:solidFill>
            <a:round/>
            <a:headEnd/>
            <a:tailEnd/>
          </a:ln>
        </p:spPr>
        <p:txBody>
          <a:bodyPr wrap="none" anchor="ctr"/>
          <a:lstStyle>
            <a:defPPr>
              <a:defRPr lang="ja-JP"/>
            </a:defPPr>
            <a:lvl1pPr algn="l" rtl="0" fontAlgn="base">
              <a:spcBef>
                <a:spcPct val="0"/>
              </a:spcBef>
              <a:spcAft>
                <a:spcPct val="0"/>
              </a:spcAft>
              <a:defRPr kumimoji="1" b="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b="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b="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b="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b="1" kern="1200">
                <a:solidFill>
                  <a:schemeClr val="tx1"/>
                </a:solidFill>
                <a:latin typeface="Arial" charset="0"/>
                <a:ea typeface="ＭＳ Ｐゴシック" pitchFamily="50" charset="-128"/>
                <a:cs typeface="+mn-cs"/>
              </a:defRPr>
            </a:lvl5pPr>
            <a:lvl6pPr marL="2286000" algn="l" defTabSz="914400" rtl="0" eaLnBrk="1" latinLnBrk="0" hangingPunct="1">
              <a:defRPr kumimoji="1" b="1" kern="1200">
                <a:solidFill>
                  <a:schemeClr val="tx1"/>
                </a:solidFill>
                <a:latin typeface="Arial" charset="0"/>
                <a:ea typeface="ＭＳ Ｐゴシック" pitchFamily="50" charset="-128"/>
                <a:cs typeface="+mn-cs"/>
              </a:defRPr>
            </a:lvl6pPr>
            <a:lvl7pPr marL="2743200" algn="l" defTabSz="914400" rtl="0" eaLnBrk="1" latinLnBrk="0" hangingPunct="1">
              <a:defRPr kumimoji="1" b="1" kern="1200">
                <a:solidFill>
                  <a:schemeClr val="tx1"/>
                </a:solidFill>
                <a:latin typeface="Arial" charset="0"/>
                <a:ea typeface="ＭＳ Ｐゴシック" pitchFamily="50" charset="-128"/>
                <a:cs typeface="+mn-cs"/>
              </a:defRPr>
            </a:lvl7pPr>
            <a:lvl8pPr marL="3200400" algn="l" defTabSz="914400" rtl="0" eaLnBrk="1" latinLnBrk="0" hangingPunct="1">
              <a:defRPr kumimoji="1" b="1" kern="1200">
                <a:solidFill>
                  <a:schemeClr val="tx1"/>
                </a:solidFill>
                <a:latin typeface="Arial" charset="0"/>
                <a:ea typeface="ＭＳ Ｐゴシック" pitchFamily="50" charset="-128"/>
                <a:cs typeface="+mn-cs"/>
              </a:defRPr>
            </a:lvl8pPr>
            <a:lvl9pPr marL="3657600" algn="l" defTabSz="914400" rtl="0" eaLnBrk="1" latinLnBrk="0" hangingPunct="1">
              <a:defRPr kumimoji="1" b="1" kern="1200">
                <a:solidFill>
                  <a:schemeClr val="tx1"/>
                </a:solidFill>
                <a:latin typeface="Arial" charset="0"/>
                <a:ea typeface="ＭＳ Ｐゴシック" pitchFamily="50" charset="-128"/>
                <a:cs typeface="+mn-cs"/>
              </a:defRPr>
            </a:lvl9pPr>
          </a:lstStyle>
          <a:p>
            <a:pPr algn="ctr">
              <a:lnSpc>
                <a:spcPct val="80000"/>
              </a:lnSpc>
            </a:pPr>
            <a:endParaRPr lang="ja-JP" altLang="ja-JP" sz="2000">
              <a:solidFill>
                <a:srgbClr val="FFFF00"/>
              </a:solidFill>
              <a:latin typeface="ヒラギノ丸ゴ Pro W4"/>
              <a:ea typeface="ヒラギノ丸ゴ Pro W4"/>
              <a:cs typeface="ヒラギノ丸ゴ Pro W4"/>
            </a:endParaRPr>
          </a:p>
        </p:txBody>
      </p:sp>
      <p:sp>
        <p:nvSpPr>
          <p:cNvPr id="50" name="Oval 109"/>
          <p:cNvSpPr>
            <a:spLocks noChangeAspect="1" noChangeArrowheads="1"/>
          </p:cNvSpPr>
          <p:nvPr/>
        </p:nvSpPr>
        <p:spPr bwMode="auto">
          <a:xfrm rot="20878663">
            <a:off x="2982652" y="5101629"/>
            <a:ext cx="373184" cy="370520"/>
          </a:xfrm>
          <a:prstGeom prst="ellipse">
            <a:avLst/>
          </a:prstGeom>
          <a:gradFill rotWithShape="1">
            <a:gsLst>
              <a:gs pos="0">
                <a:srgbClr val="FFCCFF"/>
              </a:gs>
              <a:gs pos="100000">
                <a:srgbClr val="FF9999"/>
              </a:gs>
            </a:gsLst>
            <a:path path="shape">
              <a:fillToRect l="50000" t="50000" r="50000" b="50000"/>
            </a:path>
          </a:gradFill>
          <a:ln w="6350">
            <a:solidFill>
              <a:schemeClr val="tx1"/>
            </a:solidFill>
            <a:round/>
            <a:headEnd/>
            <a:tailEnd/>
          </a:ln>
        </p:spPr>
        <p:txBody>
          <a:bodyPr wrap="none" anchor="ctr"/>
          <a:lstStyle>
            <a:defPPr>
              <a:defRPr lang="ja-JP"/>
            </a:defPPr>
            <a:lvl1pPr algn="l" rtl="0" fontAlgn="base">
              <a:spcBef>
                <a:spcPct val="0"/>
              </a:spcBef>
              <a:spcAft>
                <a:spcPct val="0"/>
              </a:spcAft>
              <a:defRPr kumimoji="1" b="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b="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b="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b="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b="1" kern="1200">
                <a:solidFill>
                  <a:schemeClr val="tx1"/>
                </a:solidFill>
                <a:latin typeface="Arial" charset="0"/>
                <a:ea typeface="ＭＳ Ｐゴシック" pitchFamily="50" charset="-128"/>
                <a:cs typeface="+mn-cs"/>
              </a:defRPr>
            </a:lvl5pPr>
            <a:lvl6pPr marL="2286000" algn="l" defTabSz="914400" rtl="0" eaLnBrk="1" latinLnBrk="0" hangingPunct="1">
              <a:defRPr kumimoji="1" b="1" kern="1200">
                <a:solidFill>
                  <a:schemeClr val="tx1"/>
                </a:solidFill>
                <a:latin typeface="Arial" charset="0"/>
                <a:ea typeface="ＭＳ Ｐゴシック" pitchFamily="50" charset="-128"/>
                <a:cs typeface="+mn-cs"/>
              </a:defRPr>
            </a:lvl6pPr>
            <a:lvl7pPr marL="2743200" algn="l" defTabSz="914400" rtl="0" eaLnBrk="1" latinLnBrk="0" hangingPunct="1">
              <a:defRPr kumimoji="1" b="1" kern="1200">
                <a:solidFill>
                  <a:schemeClr val="tx1"/>
                </a:solidFill>
                <a:latin typeface="Arial" charset="0"/>
                <a:ea typeface="ＭＳ Ｐゴシック" pitchFamily="50" charset="-128"/>
                <a:cs typeface="+mn-cs"/>
              </a:defRPr>
            </a:lvl7pPr>
            <a:lvl8pPr marL="3200400" algn="l" defTabSz="914400" rtl="0" eaLnBrk="1" latinLnBrk="0" hangingPunct="1">
              <a:defRPr kumimoji="1" b="1" kern="1200">
                <a:solidFill>
                  <a:schemeClr val="tx1"/>
                </a:solidFill>
                <a:latin typeface="Arial" charset="0"/>
                <a:ea typeface="ＭＳ Ｐゴシック" pitchFamily="50" charset="-128"/>
                <a:cs typeface="+mn-cs"/>
              </a:defRPr>
            </a:lvl8pPr>
            <a:lvl9pPr marL="3657600" algn="l" defTabSz="914400" rtl="0" eaLnBrk="1" latinLnBrk="0" hangingPunct="1">
              <a:defRPr kumimoji="1" b="1" kern="1200">
                <a:solidFill>
                  <a:schemeClr val="tx1"/>
                </a:solidFill>
                <a:latin typeface="Arial" charset="0"/>
                <a:ea typeface="ＭＳ Ｐゴシック" pitchFamily="50" charset="-128"/>
                <a:cs typeface="+mn-cs"/>
              </a:defRPr>
            </a:lvl9pPr>
          </a:lstStyle>
          <a:p>
            <a:pPr algn="ctr">
              <a:lnSpc>
                <a:spcPct val="80000"/>
              </a:lnSpc>
            </a:pPr>
            <a:endParaRPr lang="ja-JP" altLang="ja-JP" sz="2000">
              <a:solidFill>
                <a:srgbClr val="FFFF00"/>
              </a:solidFill>
              <a:latin typeface="ヒラギノ丸ゴ Pro W4"/>
              <a:ea typeface="ヒラギノ丸ゴ Pro W4"/>
              <a:cs typeface="ヒラギノ丸ゴ Pro W4"/>
            </a:endParaRPr>
          </a:p>
        </p:txBody>
      </p:sp>
      <p:sp>
        <p:nvSpPr>
          <p:cNvPr id="51" name="Oval 109"/>
          <p:cNvSpPr>
            <a:spLocks noChangeAspect="1" noChangeArrowheads="1"/>
          </p:cNvSpPr>
          <p:nvPr/>
        </p:nvSpPr>
        <p:spPr bwMode="auto">
          <a:xfrm rot="20878663">
            <a:off x="2716492" y="5181894"/>
            <a:ext cx="373184" cy="370520"/>
          </a:xfrm>
          <a:prstGeom prst="ellipse">
            <a:avLst/>
          </a:prstGeom>
          <a:gradFill rotWithShape="1">
            <a:gsLst>
              <a:gs pos="0">
                <a:srgbClr val="FFCCFF"/>
              </a:gs>
              <a:gs pos="100000">
                <a:srgbClr val="FF9999"/>
              </a:gs>
            </a:gsLst>
            <a:path path="shape">
              <a:fillToRect l="50000" t="50000" r="50000" b="50000"/>
            </a:path>
          </a:gradFill>
          <a:ln w="6350">
            <a:solidFill>
              <a:schemeClr val="tx1"/>
            </a:solidFill>
            <a:round/>
            <a:headEnd/>
            <a:tailEnd/>
          </a:ln>
        </p:spPr>
        <p:txBody>
          <a:bodyPr wrap="none" anchor="ctr"/>
          <a:lstStyle>
            <a:defPPr>
              <a:defRPr lang="ja-JP"/>
            </a:defPPr>
            <a:lvl1pPr algn="l" rtl="0" fontAlgn="base">
              <a:spcBef>
                <a:spcPct val="0"/>
              </a:spcBef>
              <a:spcAft>
                <a:spcPct val="0"/>
              </a:spcAft>
              <a:defRPr kumimoji="1" b="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b="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b="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b="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b="1" kern="1200">
                <a:solidFill>
                  <a:schemeClr val="tx1"/>
                </a:solidFill>
                <a:latin typeface="Arial" charset="0"/>
                <a:ea typeface="ＭＳ Ｐゴシック" pitchFamily="50" charset="-128"/>
                <a:cs typeface="+mn-cs"/>
              </a:defRPr>
            </a:lvl5pPr>
            <a:lvl6pPr marL="2286000" algn="l" defTabSz="914400" rtl="0" eaLnBrk="1" latinLnBrk="0" hangingPunct="1">
              <a:defRPr kumimoji="1" b="1" kern="1200">
                <a:solidFill>
                  <a:schemeClr val="tx1"/>
                </a:solidFill>
                <a:latin typeface="Arial" charset="0"/>
                <a:ea typeface="ＭＳ Ｐゴシック" pitchFamily="50" charset="-128"/>
                <a:cs typeface="+mn-cs"/>
              </a:defRPr>
            </a:lvl6pPr>
            <a:lvl7pPr marL="2743200" algn="l" defTabSz="914400" rtl="0" eaLnBrk="1" latinLnBrk="0" hangingPunct="1">
              <a:defRPr kumimoji="1" b="1" kern="1200">
                <a:solidFill>
                  <a:schemeClr val="tx1"/>
                </a:solidFill>
                <a:latin typeface="Arial" charset="0"/>
                <a:ea typeface="ＭＳ Ｐゴシック" pitchFamily="50" charset="-128"/>
                <a:cs typeface="+mn-cs"/>
              </a:defRPr>
            </a:lvl7pPr>
            <a:lvl8pPr marL="3200400" algn="l" defTabSz="914400" rtl="0" eaLnBrk="1" latinLnBrk="0" hangingPunct="1">
              <a:defRPr kumimoji="1" b="1" kern="1200">
                <a:solidFill>
                  <a:schemeClr val="tx1"/>
                </a:solidFill>
                <a:latin typeface="Arial" charset="0"/>
                <a:ea typeface="ＭＳ Ｐゴシック" pitchFamily="50" charset="-128"/>
                <a:cs typeface="+mn-cs"/>
              </a:defRPr>
            </a:lvl8pPr>
            <a:lvl9pPr marL="3657600" algn="l" defTabSz="914400" rtl="0" eaLnBrk="1" latinLnBrk="0" hangingPunct="1">
              <a:defRPr kumimoji="1" b="1" kern="1200">
                <a:solidFill>
                  <a:schemeClr val="tx1"/>
                </a:solidFill>
                <a:latin typeface="Arial" charset="0"/>
                <a:ea typeface="ＭＳ Ｐゴシック" pitchFamily="50" charset="-128"/>
                <a:cs typeface="+mn-cs"/>
              </a:defRPr>
            </a:lvl9pPr>
          </a:lstStyle>
          <a:p>
            <a:pPr algn="ctr">
              <a:lnSpc>
                <a:spcPct val="80000"/>
              </a:lnSpc>
            </a:pPr>
            <a:endParaRPr lang="ja-JP" altLang="ja-JP" sz="2000">
              <a:solidFill>
                <a:srgbClr val="FFFF00"/>
              </a:solidFill>
              <a:latin typeface="ヒラギノ丸ゴ Pro W4"/>
              <a:ea typeface="ヒラギノ丸ゴ Pro W4"/>
              <a:cs typeface="ヒラギノ丸ゴ Pro W4"/>
            </a:endParaRPr>
          </a:p>
        </p:txBody>
      </p:sp>
      <p:sp>
        <p:nvSpPr>
          <p:cNvPr id="52" name="Oval 109"/>
          <p:cNvSpPr>
            <a:spLocks noChangeAspect="1" noChangeArrowheads="1"/>
          </p:cNvSpPr>
          <p:nvPr/>
        </p:nvSpPr>
        <p:spPr bwMode="auto">
          <a:xfrm rot="20878663">
            <a:off x="1008464" y="5168763"/>
            <a:ext cx="373184" cy="370520"/>
          </a:xfrm>
          <a:prstGeom prst="ellipse">
            <a:avLst/>
          </a:prstGeom>
          <a:gradFill rotWithShape="1">
            <a:gsLst>
              <a:gs pos="0">
                <a:srgbClr val="FFCCFF"/>
              </a:gs>
              <a:gs pos="100000">
                <a:srgbClr val="FF9999"/>
              </a:gs>
            </a:gsLst>
            <a:path path="shape">
              <a:fillToRect l="50000" t="50000" r="50000" b="50000"/>
            </a:path>
          </a:gradFill>
          <a:ln w="6350">
            <a:solidFill>
              <a:schemeClr val="tx1"/>
            </a:solidFill>
            <a:round/>
            <a:headEnd/>
            <a:tailEnd/>
          </a:ln>
        </p:spPr>
        <p:txBody>
          <a:bodyPr wrap="none" anchor="ctr"/>
          <a:lstStyle>
            <a:defPPr>
              <a:defRPr lang="ja-JP"/>
            </a:defPPr>
            <a:lvl1pPr algn="l" rtl="0" fontAlgn="base">
              <a:spcBef>
                <a:spcPct val="0"/>
              </a:spcBef>
              <a:spcAft>
                <a:spcPct val="0"/>
              </a:spcAft>
              <a:defRPr kumimoji="1" b="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b="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b="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b="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b="1" kern="1200">
                <a:solidFill>
                  <a:schemeClr val="tx1"/>
                </a:solidFill>
                <a:latin typeface="Arial" charset="0"/>
                <a:ea typeface="ＭＳ Ｐゴシック" pitchFamily="50" charset="-128"/>
                <a:cs typeface="+mn-cs"/>
              </a:defRPr>
            </a:lvl5pPr>
            <a:lvl6pPr marL="2286000" algn="l" defTabSz="914400" rtl="0" eaLnBrk="1" latinLnBrk="0" hangingPunct="1">
              <a:defRPr kumimoji="1" b="1" kern="1200">
                <a:solidFill>
                  <a:schemeClr val="tx1"/>
                </a:solidFill>
                <a:latin typeface="Arial" charset="0"/>
                <a:ea typeface="ＭＳ Ｐゴシック" pitchFamily="50" charset="-128"/>
                <a:cs typeface="+mn-cs"/>
              </a:defRPr>
            </a:lvl6pPr>
            <a:lvl7pPr marL="2743200" algn="l" defTabSz="914400" rtl="0" eaLnBrk="1" latinLnBrk="0" hangingPunct="1">
              <a:defRPr kumimoji="1" b="1" kern="1200">
                <a:solidFill>
                  <a:schemeClr val="tx1"/>
                </a:solidFill>
                <a:latin typeface="Arial" charset="0"/>
                <a:ea typeface="ＭＳ Ｐゴシック" pitchFamily="50" charset="-128"/>
                <a:cs typeface="+mn-cs"/>
              </a:defRPr>
            </a:lvl7pPr>
            <a:lvl8pPr marL="3200400" algn="l" defTabSz="914400" rtl="0" eaLnBrk="1" latinLnBrk="0" hangingPunct="1">
              <a:defRPr kumimoji="1" b="1" kern="1200">
                <a:solidFill>
                  <a:schemeClr val="tx1"/>
                </a:solidFill>
                <a:latin typeface="Arial" charset="0"/>
                <a:ea typeface="ＭＳ Ｐゴシック" pitchFamily="50" charset="-128"/>
                <a:cs typeface="+mn-cs"/>
              </a:defRPr>
            </a:lvl8pPr>
            <a:lvl9pPr marL="3657600" algn="l" defTabSz="914400" rtl="0" eaLnBrk="1" latinLnBrk="0" hangingPunct="1">
              <a:defRPr kumimoji="1" b="1" kern="1200">
                <a:solidFill>
                  <a:schemeClr val="tx1"/>
                </a:solidFill>
                <a:latin typeface="Arial" charset="0"/>
                <a:ea typeface="ＭＳ Ｐゴシック" pitchFamily="50" charset="-128"/>
                <a:cs typeface="+mn-cs"/>
              </a:defRPr>
            </a:lvl9pPr>
          </a:lstStyle>
          <a:p>
            <a:pPr algn="ctr">
              <a:lnSpc>
                <a:spcPct val="80000"/>
              </a:lnSpc>
            </a:pPr>
            <a:endParaRPr lang="ja-JP" altLang="ja-JP" sz="2000">
              <a:solidFill>
                <a:srgbClr val="FFFF00"/>
              </a:solidFill>
              <a:latin typeface="ヒラギノ丸ゴ Pro W4"/>
              <a:ea typeface="ヒラギノ丸ゴ Pro W4"/>
              <a:cs typeface="ヒラギノ丸ゴ Pro W4"/>
            </a:endParaRPr>
          </a:p>
        </p:txBody>
      </p:sp>
      <p:sp>
        <p:nvSpPr>
          <p:cNvPr id="53" name="Oval 109"/>
          <p:cNvSpPr>
            <a:spLocks noChangeAspect="1" noChangeArrowheads="1"/>
          </p:cNvSpPr>
          <p:nvPr/>
        </p:nvSpPr>
        <p:spPr bwMode="auto">
          <a:xfrm rot="20878663">
            <a:off x="742304" y="5249028"/>
            <a:ext cx="373184" cy="370520"/>
          </a:xfrm>
          <a:prstGeom prst="ellipse">
            <a:avLst/>
          </a:prstGeom>
          <a:gradFill rotWithShape="1">
            <a:gsLst>
              <a:gs pos="0">
                <a:srgbClr val="FFCCFF"/>
              </a:gs>
              <a:gs pos="100000">
                <a:srgbClr val="FF9999"/>
              </a:gs>
            </a:gsLst>
            <a:path path="shape">
              <a:fillToRect l="50000" t="50000" r="50000" b="50000"/>
            </a:path>
          </a:gradFill>
          <a:ln w="6350">
            <a:solidFill>
              <a:schemeClr val="tx1"/>
            </a:solidFill>
            <a:round/>
            <a:headEnd/>
            <a:tailEnd/>
          </a:ln>
        </p:spPr>
        <p:txBody>
          <a:bodyPr wrap="none" anchor="ctr"/>
          <a:lstStyle>
            <a:defPPr>
              <a:defRPr lang="ja-JP"/>
            </a:defPPr>
            <a:lvl1pPr algn="l" rtl="0" fontAlgn="base">
              <a:spcBef>
                <a:spcPct val="0"/>
              </a:spcBef>
              <a:spcAft>
                <a:spcPct val="0"/>
              </a:spcAft>
              <a:defRPr kumimoji="1" b="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b="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b="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b="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b="1" kern="1200">
                <a:solidFill>
                  <a:schemeClr val="tx1"/>
                </a:solidFill>
                <a:latin typeface="Arial" charset="0"/>
                <a:ea typeface="ＭＳ Ｐゴシック" pitchFamily="50" charset="-128"/>
                <a:cs typeface="+mn-cs"/>
              </a:defRPr>
            </a:lvl5pPr>
            <a:lvl6pPr marL="2286000" algn="l" defTabSz="914400" rtl="0" eaLnBrk="1" latinLnBrk="0" hangingPunct="1">
              <a:defRPr kumimoji="1" b="1" kern="1200">
                <a:solidFill>
                  <a:schemeClr val="tx1"/>
                </a:solidFill>
                <a:latin typeface="Arial" charset="0"/>
                <a:ea typeface="ＭＳ Ｐゴシック" pitchFamily="50" charset="-128"/>
                <a:cs typeface="+mn-cs"/>
              </a:defRPr>
            </a:lvl6pPr>
            <a:lvl7pPr marL="2743200" algn="l" defTabSz="914400" rtl="0" eaLnBrk="1" latinLnBrk="0" hangingPunct="1">
              <a:defRPr kumimoji="1" b="1" kern="1200">
                <a:solidFill>
                  <a:schemeClr val="tx1"/>
                </a:solidFill>
                <a:latin typeface="Arial" charset="0"/>
                <a:ea typeface="ＭＳ Ｐゴシック" pitchFamily="50" charset="-128"/>
                <a:cs typeface="+mn-cs"/>
              </a:defRPr>
            </a:lvl7pPr>
            <a:lvl8pPr marL="3200400" algn="l" defTabSz="914400" rtl="0" eaLnBrk="1" latinLnBrk="0" hangingPunct="1">
              <a:defRPr kumimoji="1" b="1" kern="1200">
                <a:solidFill>
                  <a:schemeClr val="tx1"/>
                </a:solidFill>
                <a:latin typeface="Arial" charset="0"/>
                <a:ea typeface="ＭＳ Ｐゴシック" pitchFamily="50" charset="-128"/>
                <a:cs typeface="+mn-cs"/>
              </a:defRPr>
            </a:lvl8pPr>
            <a:lvl9pPr marL="3657600" algn="l" defTabSz="914400" rtl="0" eaLnBrk="1" latinLnBrk="0" hangingPunct="1">
              <a:defRPr kumimoji="1" b="1" kern="1200">
                <a:solidFill>
                  <a:schemeClr val="tx1"/>
                </a:solidFill>
                <a:latin typeface="Arial" charset="0"/>
                <a:ea typeface="ＭＳ Ｐゴシック" pitchFamily="50" charset="-128"/>
                <a:cs typeface="+mn-cs"/>
              </a:defRPr>
            </a:lvl9pPr>
          </a:lstStyle>
          <a:p>
            <a:pPr algn="ctr">
              <a:lnSpc>
                <a:spcPct val="80000"/>
              </a:lnSpc>
            </a:pPr>
            <a:endParaRPr lang="ja-JP" altLang="ja-JP" sz="2000">
              <a:solidFill>
                <a:srgbClr val="FFFF00"/>
              </a:solidFill>
              <a:latin typeface="ヒラギノ丸ゴ Pro W4"/>
              <a:ea typeface="ヒラギノ丸ゴ Pro W4"/>
              <a:cs typeface="ヒラギノ丸ゴ Pro W4"/>
            </a:endParaRPr>
          </a:p>
        </p:txBody>
      </p:sp>
      <p:sp>
        <p:nvSpPr>
          <p:cNvPr id="10" name="正方形/長方形 9"/>
          <p:cNvSpPr/>
          <p:nvPr/>
        </p:nvSpPr>
        <p:spPr>
          <a:xfrm>
            <a:off x="348971" y="2344919"/>
            <a:ext cx="4572085" cy="400110"/>
          </a:xfrm>
          <a:prstGeom prst="rect">
            <a:avLst/>
          </a:prstGeom>
          <a:solidFill>
            <a:srgbClr val="FFFF99"/>
          </a:solidFill>
        </p:spPr>
        <p:txBody>
          <a:bodyPr wrap="none">
            <a:spAutoFit/>
          </a:bodyPr>
          <a:lstStyle/>
          <a:p>
            <a:r>
              <a:rPr lang="ja-JP" altLang="en-US" sz="2000" dirty="0">
                <a:latin typeface="HG丸ｺﾞｼｯｸM-PRO" panose="020F0600000000000000" pitchFamily="50" charset="-128"/>
                <a:ea typeface="HG丸ｺﾞｼｯｸM-PRO" panose="020F0600000000000000" pitchFamily="50" charset="-128"/>
                <a:cs typeface="ヒラギノ丸ゴ Pro W4"/>
              </a:rPr>
              <a:t>陽子の過剰な原子核の未知状態がカギ</a:t>
            </a:r>
            <a:endParaRPr lang="ja-JP" altLang="en-US" sz="2000" dirty="0">
              <a:latin typeface="HG丸ｺﾞｼｯｸM-PRO" panose="020F0600000000000000" pitchFamily="50" charset="-128"/>
              <a:ea typeface="HG丸ｺﾞｼｯｸM-PRO" panose="020F0600000000000000" pitchFamily="50" charset="-128"/>
            </a:endParaRPr>
          </a:p>
        </p:txBody>
      </p:sp>
      <p:sp>
        <p:nvSpPr>
          <p:cNvPr id="56" name="テキスト ボックス 44"/>
          <p:cNvSpPr txBox="1"/>
          <p:nvPr/>
        </p:nvSpPr>
        <p:spPr>
          <a:xfrm>
            <a:off x="2615174" y="4795669"/>
            <a:ext cx="675179" cy="461665"/>
          </a:xfrm>
          <a:prstGeom prst="rect">
            <a:avLst/>
          </a:prstGeom>
          <a:noFill/>
        </p:spPr>
        <p:txBody>
          <a:bodyPr wrap="square" rtlCol="0">
            <a:spAutoFit/>
          </a:bodyPr>
          <a:lstStyle>
            <a:defPPr>
              <a:defRPr lang="ja-JP"/>
            </a:defPPr>
            <a:lvl1pPr algn="l" rtl="0" fontAlgn="base">
              <a:spcBef>
                <a:spcPct val="0"/>
              </a:spcBef>
              <a:spcAft>
                <a:spcPct val="0"/>
              </a:spcAft>
              <a:defRPr kumimoji="1" b="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b="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b="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b="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b="1" kern="1200">
                <a:solidFill>
                  <a:schemeClr val="tx1"/>
                </a:solidFill>
                <a:latin typeface="Arial" charset="0"/>
                <a:ea typeface="ＭＳ Ｐゴシック" pitchFamily="50" charset="-128"/>
                <a:cs typeface="+mn-cs"/>
              </a:defRPr>
            </a:lvl5pPr>
            <a:lvl6pPr marL="2286000" algn="l" defTabSz="914400" rtl="0" eaLnBrk="1" latinLnBrk="0" hangingPunct="1">
              <a:defRPr kumimoji="1" b="1" kern="1200">
                <a:solidFill>
                  <a:schemeClr val="tx1"/>
                </a:solidFill>
                <a:latin typeface="Arial" charset="0"/>
                <a:ea typeface="ＭＳ Ｐゴシック" pitchFamily="50" charset="-128"/>
                <a:cs typeface="+mn-cs"/>
              </a:defRPr>
            </a:lvl6pPr>
            <a:lvl7pPr marL="2743200" algn="l" defTabSz="914400" rtl="0" eaLnBrk="1" latinLnBrk="0" hangingPunct="1">
              <a:defRPr kumimoji="1" b="1" kern="1200">
                <a:solidFill>
                  <a:schemeClr val="tx1"/>
                </a:solidFill>
                <a:latin typeface="Arial" charset="0"/>
                <a:ea typeface="ＭＳ Ｐゴシック" pitchFamily="50" charset="-128"/>
                <a:cs typeface="+mn-cs"/>
              </a:defRPr>
            </a:lvl7pPr>
            <a:lvl8pPr marL="3200400" algn="l" defTabSz="914400" rtl="0" eaLnBrk="1" latinLnBrk="0" hangingPunct="1">
              <a:defRPr kumimoji="1" b="1" kern="1200">
                <a:solidFill>
                  <a:schemeClr val="tx1"/>
                </a:solidFill>
                <a:latin typeface="Arial" charset="0"/>
                <a:ea typeface="ＭＳ Ｐゴシック" pitchFamily="50" charset="-128"/>
                <a:cs typeface="+mn-cs"/>
              </a:defRPr>
            </a:lvl8pPr>
            <a:lvl9pPr marL="3657600" algn="l" defTabSz="914400" rtl="0" eaLnBrk="1" latinLnBrk="0" hangingPunct="1">
              <a:defRPr kumimoji="1" b="1" kern="1200">
                <a:solidFill>
                  <a:schemeClr val="tx1"/>
                </a:solidFill>
                <a:latin typeface="Arial" charset="0"/>
                <a:ea typeface="ＭＳ Ｐゴシック" pitchFamily="50" charset="-128"/>
                <a:cs typeface="+mn-cs"/>
              </a:defRPr>
            </a:lvl9pPr>
          </a:lstStyle>
          <a:p>
            <a:r>
              <a:rPr lang="ja-JP" altLang="en-US" sz="2400" b="0" dirty="0">
                <a:latin typeface="Times New Roman"/>
                <a:ea typeface="ヒラギノ丸ゴ Pro W4"/>
                <a:cs typeface="Times New Roman"/>
              </a:rPr>
              <a:t>ｐ</a:t>
            </a:r>
            <a:endParaRPr kumimoji="1" lang="ja-JP" altLang="en-US" sz="2400" b="0" dirty="0">
              <a:latin typeface="Times New Roman"/>
              <a:ea typeface="ヒラギノ丸ゴ Pro W4"/>
              <a:cs typeface="Times New Roman"/>
            </a:endParaRPr>
          </a:p>
        </p:txBody>
      </p:sp>
      <p:sp>
        <p:nvSpPr>
          <p:cNvPr id="57" name="テキスト ボックス 44"/>
          <p:cNvSpPr txBox="1"/>
          <p:nvPr/>
        </p:nvSpPr>
        <p:spPr>
          <a:xfrm>
            <a:off x="2969504" y="4719277"/>
            <a:ext cx="675179" cy="461665"/>
          </a:xfrm>
          <a:prstGeom prst="rect">
            <a:avLst/>
          </a:prstGeom>
          <a:noFill/>
        </p:spPr>
        <p:txBody>
          <a:bodyPr wrap="square" rtlCol="0">
            <a:spAutoFit/>
          </a:bodyPr>
          <a:lstStyle>
            <a:defPPr>
              <a:defRPr lang="ja-JP"/>
            </a:defPPr>
            <a:lvl1pPr algn="l" rtl="0" fontAlgn="base">
              <a:spcBef>
                <a:spcPct val="0"/>
              </a:spcBef>
              <a:spcAft>
                <a:spcPct val="0"/>
              </a:spcAft>
              <a:defRPr kumimoji="1" b="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b="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b="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b="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b="1" kern="1200">
                <a:solidFill>
                  <a:schemeClr val="tx1"/>
                </a:solidFill>
                <a:latin typeface="Arial" charset="0"/>
                <a:ea typeface="ＭＳ Ｐゴシック" pitchFamily="50" charset="-128"/>
                <a:cs typeface="+mn-cs"/>
              </a:defRPr>
            </a:lvl5pPr>
            <a:lvl6pPr marL="2286000" algn="l" defTabSz="914400" rtl="0" eaLnBrk="1" latinLnBrk="0" hangingPunct="1">
              <a:defRPr kumimoji="1" b="1" kern="1200">
                <a:solidFill>
                  <a:schemeClr val="tx1"/>
                </a:solidFill>
                <a:latin typeface="Arial" charset="0"/>
                <a:ea typeface="ＭＳ Ｐゴシック" pitchFamily="50" charset="-128"/>
                <a:cs typeface="+mn-cs"/>
              </a:defRPr>
            </a:lvl6pPr>
            <a:lvl7pPr marL="2743200" algn="l" defTabSz="914400" rtl="0" eaLnBrk="1" latinLnBrk="0" hangingPunct="1">
              <a:defRPr kumimoji="1" b="1" kern="1200">
                <a:solidFill>
                  <a:schemeClr val="tx1"/>
                </a:solidFill>
                <a:latin typeface="Arial" charset="0"/>
                <a:ea typeface="ＭＳ Ｐゴシック" pitchFamily="50" charset="-128"/>
                <a:cs typeface="+mn-cs"/>
              </a:defRPr>
            </a:lvl7pPr>
            <a:lvl8pPr marL="3200400" algn="l" defTabSz="914400" rtl="0" eaLnBrk="1" latinLnBrk="0" hangingPunct="1">
              <a:defRPr kumimoji="1" b="1" kern="1200">
                <a:solidFill>
                  <a:schemeClr val="tx1"/>
                </a:solidFill>
                <a:latin typeface="Arial" charset="0"/>
                <a:ea typeface="ＭＳ Ｐゴシック" pitchFamily="50" charset="-128"/>
                <a:cs typeface="+mn-cs"/>
              </a:defRPr>
            </a:lvl8pPr>
            <a:lvl9pPr marL="3657600" algn="l" defTabSz="914400" rtl="0" eaLnBrk="1" latinLnBrk="0" hangingPunct="1">
              <a:defRPr kumimoji="1" b="1" kern="1200">
                <a:solidFill>
                  <a:schemeClr val="tx1"/>
                </a:solidFill>
                <a:latin typeface="Arial" charset="0"/>
                <a:ea typeface="ＭＳ Ｐゴシック" pitchFamily="50" charset="-128"/>
                <a:cs typeface="+mn-cs"/>
              </a:defRPr>
            </a:lvl9pPr>
          </a:lstStyle>
          <a:p>
            <a:r>
              <a:rPr lang="ja-JP" altLang="en-US" sz="2400" b="0" dirty="0">
                <a:latin typeface="Times New Roman"/>
                <a:ea typeface="ヒラギノ丸ゴ Pro W4"/>
                <a:cs typeface="Times New Roman"/>
              </a:rPr>
              <a:t>ｐ</a:t>
            </a:r>
            <a:endParaRPr kumimoji="1" lang="ja-JP" altLang="en-US" sz="2400" b="0" dirty="0">
              <a:latin typeface="Times New Roman"/>
              <a:ea typeface="ヒラギノ丸ゴ Pro W4"/>
              <a:cs typeface="Times New Roman"/>
            </a:endParaRPr>
          </a:p>
        </p:txBody>
      </p:sp>
      <p:sp>
        <p:nvSpPr>
          <p:cNvPr id="58" name="Text Box 12"/>
          <p:cNvSpPr txBox="1">
            <a:spLocks noChangeArrowheads="1"/>
          </p:cNvSpPr>
          <p:nvPr/>
        </p:nvSpPr>
        <p:spPr bwMode="auto">
          <a:xfrm>
            <a:off x="348971" y="2866873"/>
            <a:ext cx="3640127" cy="1785104"/>
          </a:xfrm>
          <a:prstGeom prst="rect">
            <a:avLst/>
          </a:prstGeom>
          <a:solidFill>
            <a:srgbClr val="CCFFCC"/>
          </a:solidFill>
          <a:ln w="9525">
            <a:solidFill>
              <a:schemeClr val="tx1"/>
            </a:solidFill>
            <a:miter lim="800000"/>
            <a:headEnd/>
            <a:tailEnd/>
          </a:ln>
        </p:spPr>
        <p:txBody>
          <a:bodyPr wrap="square">
            <a:spAutoFit/>
          </a:bodyPr>
          <a:lstStyle/>
          <a:p>
            <a:pPr>
              <a:spcBef>
                <a:spcPct val="50000"/>
              </a:spcBef>
            </a:pPr>
            <a:r>
              <a:rPr lang="en-US" altLang="ja-JP" sz="2000" b="0" dirty="0">
                <a:latin typeface="HG丸ｺﾞｼｯｸM-PRO" pitchFamily="50" charset="-128"/>
                <a:ea typeface="HG丸ｺﾞｼｯｸM-PRO" pitchFamily="50" charset="-128"/>
              </a:rPr>
              <a:t>P4</a:t>
            </a:r>
            <a:r>
              <a:rPr lang="ja-JP" altLang="en-US" sz="2000" b="0" dirty="0">
                <a:latin typeface="HG丸ｺﾞｼｯｸM-PRO" pitchFamily="50" charset="-128"/>
                <a:ea typeface="HG丸ｺﾞｼｯｸM-PRO" pitchFamily="50" charset="-128"/>
              </a:rPr>
              <a:t>実験</a:t>
            </a:r>
            <a:r>
              <a:rPr lang="en-US" altLang="ja-JP" sz="2000" b="0" dirty="0">
                <a:latin typeface="HG丸ｺﾞｼｯｸM-PRO" pitchFamily="50" charset="-128"/>
                <a:ea typeface="HG丸ｺﾞｼｯｸM-PRO" pitchFamily="50" charset="-128"/>
              </a:rPr>
              <a:t>(2017):</a:t>
            </a:r>
          </a:p>
          <a:p>
            <a:pPr>
              <a:spcBef>
                <a:spcPct val="50000"/>
              </a:spcBef>
            </a:pPr>
            <a:r>
              <a:rPr lang="en-US" altLang="ja-JP" sz="2000" b="0" baseline="30000" dirty="0">
                <a:latin typeface="HG丸ｺﾞｼｯｸM-PRO" pitchFamily="50" charset="-128"/>
                <a:ea typeface="HG丸ｺﾞｼｯｸM-PRO" pitchFamily="50" charset="-128"/>
              </a:rPr>
              <a:t>3</a:t>
            </a:r>
            <a:r>
              <a:rPr lang="en-US" altLang="ja-JP" sz="2000" b="0" dirty="0">
                <a:latin typeface="HG丸ｺﾞｼｯｸM-PRO" pitchFamily="50" charset="-128"/>
                <a:ea typeface="HG丸ｺﾞｼｯｸM-PRO" pitchFamily="50" charset="-128"/>
              </a:rPr>
              <a:t>He</a:t>
            </a:r>
            <a:r>
              <a:rPr lang="ja-JP" altLang="en-US" sz="2000" b="0" dirty="0">
                <a:latin typeface="HG丸ｺﾞｼｯｸM-PRO" pitchFamily="50" charset="-128"/>
                <a:ea typeface="HG丸ｺﾞｼｯｸM-PRO" pitchFamily="50" charset="-128"/>
              </a:rPr>
              <a:t>を</a:t>
            </a:r>
            <a:r>
              <a:rPr lang="en-US" altLang="ja-JP" sz="2000" b="0" baseline="30000" dirty="0">
                <a:latin typeface="HG丸ｺﾞｼｯｸM-PRO" pitchFamily="50" charset="-128"/>
                <a:ea typeface="HG丸ｺﾞｼｯｸM-PRO" pitchFamily="50" charset="-128"/>
              </a:rPr>
              <a:t>58</a:t>
            </a:r>
            <a:r>
              <a:rPr lang="en-US" altLang="ja-JP" sz="2000" b="0" dirty="0">
                <a:latin typeface="HG丸ｺﾞｼｯｸM-PRO" pitchFamily="50" charset="-128"/>
                <a:ea typeface="HG丸ｺﾞｼｯｸM-PRO" pitchFamily="50" charset="-128"/>
              </a:rPr>
              <a:t>Ni</a:t>
            </a:r>
            <a:r>
              <a:rPr lang="ja-JP" altLang="en-US" sz="2000" b="0" dirty="0">
                <a:latin typeface="HG丸ｺﾞｼｯｸM-PRO" pitchFamily="50" charset="-128"/>
                <a:ea typeface="HG丸ｺﾞｼｯｸM-PRO" pitchFamily="50" charset="-128"/>
              </a:rPr>
              <a:t>標的に照射</a:t>
            </a:r>
          </a:p>
          <a:p>
            <a:pPr>
              <a:spcBef>
                <a:spcPct val="50000"/>
              </a:spcBef>
            </a:pPr>
            <a:r>
              <a:rPr lang="ja-JP" altLang="en-US" sz="2000" b="0" dirty="0">
                <a:latin typeface="HG丸ｺﾞｼｯｸM-PRO" pitchFamily="50" charset="-128"/>
                <a:ea typeface="HG丸ｺﾞｼｯｸM-PRO" pitchFamily="50" charset="-128"/>
              </a:rPr>
              <a:t>放出中性子を測定</a:t>
            </a:r>
          </a:p>
          <a:p>
            <a:pPr>
              <a:spcBef>
                <a:spcPct val="50000"/>
              </a:spcBef>
            </a:pPr>
            <a:r>
              <a:rPr lang="en-US" altLang="ja-JP" sz="2000" b="0" baseline="30000" dirty="0">
                <a:latin typeface="HG丸ｺﾞｼｯｸM-PRO" pitchFamily="50" charset="-128"/>
                <a:ea typeface="HG丸ｺﾞｼｯｸM-PRO" pitchFamily="50" charset="-128"/>
              </a:rPr>
              <a:t>60</a:t>
            </a:r>
            <a:r>
              <a:rPr lang="en-US" altLang="ja-JP" sz="2000" b="0" dirty="0">
                <a:latin typeface="HG丸ｺﾞｼｯｸM-PRO" pitchFamily="50" charset="-128"/>
                <a:ea typeface="HG丸ｺﾞｼｯｸM-PRO" pitchFamily="50" charset="-128"/>
              </a:rPr>
              <a:t>Zn</a:t>
            </a:r>
            <a:r>
              <a:rPr lang="ja-JP" altLang="en-US" sz="2000" b="0" dirty="0">
                <a:latin typeface="HG丸ｺﾞｼｯｸM-PRO" pitchFamily="50" charset="-128"/>
                <a:ea typeface="HG丸ｺﾞｼｯｸM-PRO" pitchFamily="50" charset="-128"/>
              </a:rPr>
              <a:t>の未知の共鳴状態を探索</a:t>
            </a:r>
          </a:p>
        </p:txBody>
      </p:sp>
      <p:sp>
        <p:nvSpPr>
          <p:cNvPr id="28" name="テキスト ボックス 44"/>
          <p:cNvSpPr txBox="1"/>
          <p:nvPr/>
        </p:nvSpPr>
        <p:spPr>
          <a:xfrm>
            <a:off x="6107385" y="4861626"/>
            <a:ext cx="2892072" cy="400110"/>
          </a:xfrm>
          <a:prstGeom prst="rect">
            <a:avLst/>
          </a:prstGeom>
          <a:noFill/>
        </p:spPr>
        <p:txBody>
          <a:bodyPr wrap="square" rtlCol="0">
            <a:spAutoFit/>
          </a:bodyPr>
          <a:lstStyle>
            <a:defPPr>
              <a:defRPr lang="ja-JP"/>
            </a:defPPr>
            <a:lvl1pPr algn="l" rtl="0" fontAlgn="base">
              <a:spcBef>
                <a:spcPct val="0"/>
              </a:spcBef>
              <a:spcAft>
                <a:spcPct val="0"/>
              </a:spcAft>
              <a:defRPr kumimoji="1" b="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b="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b="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b="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b="1" kern="1200">
                <a:solidFill>
                  <a:schemeClr val="tx1"/>
                </a:solidFill>
                <a:latin typeface="Arial" charset="0"/>
                <a:ea typeface="ＭＳ Ｐゴシック" pitchFamily="50" charset="-128"/>
                <a:cs typeface="+mn-cs"/>
              </a:defRPr>
            </a:lvl5pPr>
            <a:lvl6pPr marL="2286000" algn="l" defTabSz="914400" rtl="0" eaLnBrk="1" latinLnBrk="0" hangingPunct="1">
              <a:defRPr kumimoji="1" b="1" kern="1200">
                <a:solidFill>
                  <a:schemeClr val="tx1"/>
                </a:solidFill>
                <a:latin typeface="Arial" charset="0"/>
                <a:ea typeface="ＭＳ Ｐゴシック" pitchFamily="50" charset="-128"/>
                <a:cs typeface="+mn-cs"/>
              </a:defRPr>
            </a:lvl6pPr>
            <a:lvl7pPr marL="2743200" algn="l" defTabSz="914400" rtl="0" eaLnBrk="1" latinLnBrk="0" hangingPunct="1">
              <a:defRPr kumimoji="1" b="1" kern="1200">
                <a:solidFill>
                  <a:schemeClr val="tx1"/>
                </a:solidFill>
                <a:latin typeface="Arial" charset="0"/>
                <a:ea typeface="ＭＳ Ｐゴシック" pitchFamily="50" charset="-128"/>
                <a:cs typeface="+mn-cs"/>
              </a:defRPr>
            </a:lvl7pPr>
            <a:lvl8pPr marL="3200400" algn="l" defTabSz="914400" rtl="0" eaLnBrk="1" latinLnBrk="0" hangingPunct="1">
              <a:defRPr kumimoji="1" b="1" kern="1200">
                <a:solidFill>
                  <a:schemeClr val="tx1"/>
                </a:solidFill>
                <a:latin typeface="Arial" charset="0"/>
                <a:ea typeface="ＭＳ Ｐゴシック" pitchFamily="50" charset="-128"/>
                <a:cs typeface="+mn-cs"/>
              </a:defRPr>
            </a:lvl8pPr>
            <a:lvl9pPr marL="3657600" algn="l" defTabSz="914400" rtl="0" eaLnBrk="1" latinLnBrk="0" hangingPunct="1">
              <a:defRPr kumimoji="1" b="1" kern="1200">
                <a:solidFill>
                  <a:schemeClr val="tx1"/>
                </a:solidFill>
                <a:latin typeface="Arial" charset="0"/>
                <a:ea typeface="ＭＳ Ｐゴシック" pitchFamily="50" charset="-128"/>
                <a:cs typeface="+mn-cs"/>
              </a:defRPr>
            </a:lvl9pPr>
          </a:lstStyle>
          <a:p>
            <a:r>
              <a:rPr lang="ja-JP" altLang="en-US" sz="2000" b="0" dirty="0">
                <a:latin typeface="HG丸ｺﾞｼｯｸM-PRO" panose="020F0600000000000000" pitchFamily="50" charset="-128"/>
                <a:ea typeface="HG丸ｺﾞｼｯｸM-PRO" panose="020F0600000000000000" pitchFamily="50" charset="-128"/>
                <a:cs typeface="Times New Roman"/>
              </a:rPr>
              <a:t>陽子の過剰な原子核</a:t>
            </a:r>
            <a:endParaRPr kumimoji="1" lang="ja-JP" altLang="en-US" sz="2000" b="0" dirty="0">
              <a:latin typeface="HG丸ｺﾞｼｯｸM-PRO" panose="020F0600000000000000" pitchFamily="50" charset="-128"/>
              <a:ea typeface="HG丸ｺﾞｼｯｸM-PRO" panose="020F0600000000000000" pitchFamily="50" charset="-128"/>
              <a:cs typeface="Times New Roman"/>
            </a:endParaRPr>
          </a:p>
        </p:txBody>
      </p:sp>
    </p:spTree>
    <p:extLst>
      <p:ext uri="{BB962C8B-B14F-4D97-AF65-F5344CB8AC3E}">
        <p14:creationId xmlns:p14="http://schemas.microsoft.com/office/powerpoint/2010/main" val="768441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a:extLst>
              <a:ext uri="{FF2B5EF4-FFF2-40B4-BE49-F238E27FC236}">
                <a16:creationId xmlns:a16="http://schemas.microsoft.com/office/drawing/2014/main" id="{6DA80F1E-AA3F-6345-A7D4-251C2289912F}"/>
              </a:ext>
            </a:extLst>
          </p:cNvPr>
          <p:cNvGrpSpPr/>
          <p:nvPr/>
        </p:nvGrpSpPr>
        <p:grpSpPr>
          <a:xfrm>
            <a:off x="5360002" y="1339859"/>
            <a:ext cx="3239103" cy="2121711"/>
            <a:chOff x="981135" y="2065271"/>
            <a:chExt cx="3731148" cy="2498507"/>
          </a:xfrm>
        </p:grpSpPr>
        <p:grpSp>
          <p:nvGrpSpPr>
            <p:cNvPr id="11" name="グループ化 10">
              <a:extLst>
                <a:ext uri="{FF2B5EF4-FFF2-40B4-BE49-F238E27FC236}">
                  <a16:creationId xmlns:a16="http://schemas.microsoft.com/office/drawing/2014/main" id="{BC89DC85-A4FF-BB41-8CA4-6B54FF18F473}"/>
                </a:ext>
              </a:extLst>
            </p:cNvPr>
            <p:cNvGrpSpPr/>
            <p:nvPr/>
          </p:nvGrpSpPr>
          <p:grpSpPr>
            <a:xfrm>
              <a:off x="981135" y="2065271"/>
              <a:ext cx="3731148" cy="2498507"/>
              <a:chOff x="5493725" y="3759395"/>
              <a:chExt cx="3319391" cy="2015162"/>
            </a:xfrm>
          </p:grpSpPr>
          <p:grpSp>
            <p:nvGrpSpPr>
              <p:cNvPr id="14" name="グループ化 13">
                <a:extLst>
                  <a:ext uri="{FF2B5EF4-FFF2-40B4-BE49-F238E27FC236}">
                    <a16:creationId xmlns:a16="http://schemas.microsoft.com/office/drawing/2014/main" id="{A36CF9C0-D586-5A4D-B5EC-3BFA2FAEBC0C}"/>
                  </a:ext>
                </a:extLst>
              </p:cNvPr>
              <p:cNvGrpSpPr/>
              <p:nvPr/>
            </p:nvGrpSpPr>
            <p:grpSpPr>
              <a:xfrm>
                <a:off x="5493725" y="3759395"/>
                <a:ext cx="3319391" cy="2015162"/>
                <a:chOff x="395869" y="4250868"/>
                <a:chExt cx="3319391" cy="2015162"/>
              </a:xfrm>
            </p:grpSpPr>
            <p:pic>
              <p:nvPicPr>
                <p:cNvPr id="19" name="Picture 2">
                  <a:extLst>
                    <a:ext uri="{FF2B5EF4-FFF2-40B4-BE49-F238E27FC236}">
                      <a16:creationId xmlns:a16="http://schemas.microsoft.com/office/drawing/2014/main" id="{AC1C3C42-C049-094A-8BF8-BE4B353334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869" y="4579793"/>
                  <a:ext cx="3312035" cy="168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テキスト ボックス 19">
                  <a:extLst>
                    <a:ext uri="{FF2B5EF4-FFF2-40B4-BE49-F238E27FC236}">
                      <a16:creationId xmlns:a16="http://schemas.microsoft.com/office/drawing/2014/main" id="{C3027EC1-D29F-2B4E-AA38-29E8913D61E5}"/>
                    </a:ext>
                  </a:extLst>
                </p:cNvPr>
                <p:cNvSpPr txBox="1"/>
                <p:nvPr/>
              </p:nvSpPr>
              <p:spPr>
                <a:xfrm>
                  <a:off x="2915816" y="5805264"/>
                  <a:ext cx="799444" cy="268246"/>
                </a:xfrm>
                <a:prstGeom prst="rect">
                  <a:avLst/>
                </a:prstGeom>
                <a:noFill/>
              </p:spPr>
              <p:txBody>
                <a:bodyPr wrap="square" rtlCol="0">
                  <a:spAutoFit/>
                </a:bodyPr>
                <a:lstStyle/>
                <a:p>
                  <a:r>
                    <a:rPr lang="ja-JP" altLang="en-US" dirty="0"/>
                    <a:t>半径</a:t>
                  </a:r>
                </a:p>
              </p:txBody>
            </p:sp>
            <p:sp>
              <p:nvSpPr>
                <p:cNvPr id="21" name="テキスト ボックス 20">
                  <a:extLst>
                    <a:ext uri="{FF2B5EF4-FFF2-40B4-BE49-F238E27FC236}">
                      <a16:creationId xmlns:a16="http://schemas.microsoft.com/office/drawing/2014/main" id="{1D5A4BCD-F986-914E-B94D-5631ACC04C63}"/>
                    </a:ext>
                  </a:extLst>
                </p:cNvPr>
                <p:cNvSpPr txBox="1"/>
                <p:nvPr/>
              </p:nvSpPr>
              <p:spPr>
                <a:xfrm>
                  <a:off x="395869" y="4250868"/>
                  <a:ext cx="719748" cy="268246"/>
                </a:xfrm>
                <a:prstGeom prst="rect">
                  <a:avLst/>
                </a:prstGeom>
                <a:noFill/>
              </p:spPr>
              <p:txBody>
                <a:bodyPr wrap="square" rtlCol="0">
                  <a:spAutoFit/>
                </a:bodyPr>
                <a:lstStyle/>
                <a:p>
                  <a:r>
                    <a:rPr lang="ja-JP" altLang="en-US" dirty="0"/>
                    <a:t>密度</a:t>
                  </a:r>
                </a:p>
              </p:txBody>
            </p:sp>
          </p:grpSp>
          <p:cxnSp>
            <p:nvCxnSpPr>
              <p:cNvPr id="15" name="直線矢印コネクタ 14">
                <a:extLst>
                  <a:ext uri="{FF2B5EF4-FFF2-40B4-BE49-F238E27FC236}">
                    <a16:creationId xmlns:a16="http://schemas.microsoft.com/office/drawing/2014/main" id="{420B911F-8A7F-F746-9D22-87645709653B}"/>
                  </a:ext>
                </a:extLst>
              </p:cNvPr>
              <p:cNvCxnSpPr/>
              <p:nvPr/>
            </p:nvCxnSpPr>
            <p:spPr>
              <a:xfrm flipH="1">
                <a:off x="7146759" y="4123713"/>
                <a:ext cx="414520" cy="2727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ED7F8137-DD2B-D846-8FF6-D4496DF1BC27}"/>
                  </a:ext>
                </a:extLst>
              </p:cNvPr>
              <p:cNvCxnSpPr/>
              <p:nvPr/>
            </p:nvCxnSpPr>
            <p:spPr>
              <a:xfrm flipH="1">
                <a:off x="6486293" y="4088320"/>
                <a:ext cx="46739" cy="39372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5EDEE5EA-17A3-234C-A7BE-D6B811FF364B}"/>
                  </a:ext>
                </a:extLst>
              </p:cNvPr>
              <p:cNvSpPr txBox="1"/>
              <p:nvPr/>
            </p:nvSpPr>
            <p:spPr>
              <a:xfrm>
                <a:off x="6065708" y="3905190"/>
                <a:ext cx="1040369" cy="223538"/>
              </a:xfrm>
              <a:prstGeom prst="rect">
                <a:avLst/>
              </a:prstGeom>
              <a:noFill/>
            </p:spPr>
            <p:txBody>
              <a:bodyPr wrap="square" rtlCol="0">
                <a:spAutoFit/>
              </a:bodyPr>
              <a:lstStyle/>
              <a:p>
                <a:pPr algn="ctr"/>
                <a:r>
                  <a:rPr lang="ja-JP" altLang="en-US" sz="1400" dirty="0">
                    <a:solidFill>
                      <a:srgbClr val="FF0000"/>
                    </a:solidFill>
                  </a:rPr>
                  <a:t>陽子分布</a:t>
                </a:r>
              </a:p>
            </p:txBody>
          </p:sp>
          <p:sp>
            <p:nvSpPr>
              <p:cNvPr id="18" name="テキスト ボックス 17">
                <a:extLst>
                  <a:ext uri="{FF2B5EF4-FFF2-40B4-BE49-F238E27FC236}">
                    <a16:creationId xmlns:a16="http://schemas.microsoft.com/office/drawing/2014/main" id="{FE6FFC39-F0A1-C740-9B38-3D95CA702E23}"/>
                  </a:ext>
                </a:extLst>
              </p:cNvPr>
              <p:cNvSpPr txBox="1"/>
              <p:nvPr/>
            </p:nvSpPr>
            <p:spPr>
              <a:xfrm>
                <a:off x="7254722" y="3929383"/>
                <a:ext cx="1132198" cy="223538"/>
              </a:xfrm>
              <a:prstGeom prst="rect">
                <a:avLst/>
              </a:prstGeom>
              <a:noFill/>
            </p:spPr>
            <p:txBody>
              <a:bodyPr wrap="square" rtlCol="0">
                <a:spAutoFit/>
              </a:bodyPr>
              <a:lstStyle/>
              <a:p>
                <a:pPr algn="ctr"/>
                <a:r>
                  <a:rPr lang="ja-JP" altLang="en-US" sz="1400" dirty="0">
                    <a:solidFill>
                      <a:srgbClr val="0070C0"/>
                    </a:solidFill>
                  </a:rPr>
                  <a:t>中性子分布</a:t>
                </a:r>
              </a:p>
            </p:txBody>
          </p:sp>
        </p:grpSp>
        <p:sp>
          <p:nvSpPr>
            <p:cNvPr id="12" name="正方形/長方形 11">
              <a:extLst>
                <a:ext uri="{FF2B5EF4-FFF2-40B4-BE49-F238E27FC236}">
                  <a16:creationId xmlns:a16="http://schemas.microsoft.com/office/drawing/2014/main" id="{ECFA6748-BA51-FA4B-BEA9-34310AE3F507}"/>
                </a:ext>
              </a:extLst>
            </p:cNvPr>
            <p:cNvSpPr/>
            <p:nvPr/>
          </p:nvSpPr>
          <p:spPr>
            <a:xfrm>
              <a:off x="3246768" y="2865505"/>
              <a:ext cx="1465515" cy="284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テキスト ボックス 12">
              <a:extLst>
                <a:ext uri="{FF2B5EF4-FFF2-40B4-BE49-F238E27FC236}">
                  <a16:creationId xmlns:a16="http://schemas.microsoft.com/office/drawing/2014/main" id="{4996FB51-648F-394B-9646-73CEB91CABD0}"/>
                </a:ext>
              </a:extLst>
            </p:cNvPr>
            <p:cNvSpPr txBox="1"/>
            <p:nvPr/>
          </p:nvSpPr>
          <p:spPr>
            <a:xfrm>
              <a:off x="1111918" y="3755049"/>
              <a:ext cx="365513" cy="332586"/>
            </a:xfrm>
            <a:prstGeom prst="rect">
              <a:avLst/>
            </a:prstGeom>
            <a:noFill/>
          </p:spPr>
          <p:txBody>
            <a:bodyPr wrap="square" rtlCol="0">
              <a:spAutoFit/>
            </a:bodyPr>
            <a:lstStyle/>
            <a:p>
              <a:r>
                <a:rPr lang="en-US" altLang="ja-JP" dirty="0"/>
                <a:t>0</a:t>
              </a:r>
              <a:endParaRPr lang="ja-JP" altLang="en-US" dirty="0"/>
            </a:p>
          </p:txBody>
        </p:sp>
      </p:grpSp>
      <p:sp>
        <p:nvSpPr>
          <p:cNvPr id="42" name="右矢印 31">
            <a:extLst>
              <a:ext uri="{FF2B5EF4-FFF2-40B4-BE49-F238E27FC236}">
                <a16:creationId xmlns:a16="http://schemas.microsoft.com/office/drawing/2014/main" id="{FE37757E-B3DB-47CC-53F2-9D8552A9F7A8}"/>
              </a:ext>
            </a:extLst>
          </p:cNvPr>
          <p:cNvSpPr/>
          <p:nvPr/>
        </p:nvSpPr>
        <p:spPr bwMode="auto">
          <a:xfrm rot="4987395">
            <a:off x="6238971" y="3193365"/>
            <a:ext cx="863203" cy="833722"/>
          </a:xfrm>
          <a:custGeom>
            <a:avLst/>
            <a:gdLst>
              <a:gd name="connsiteX0" fmla="*/ 0 w 1712068"/>
              <a:gd name="connsiteY0" fmla="*/ 218872 h 875489"/>
              <a:gd name="connsiteX1" fmla="*/ 1274324 w 1712068"/>
              <a:gd name="connsiteY1" fmla="*/ 218872 h 875489"/>
              <a:gd name="connsiteX2" fmla="*/ 1274324 w 1712068"/>
              <a:gd name="connsiteY2" fmla="*/ 0 h 875489"/>
              <a:gd name="connsiteX3" fmla="*/ 1712068 w 1712068"/>
              <a:gd name="connsiteY3" fmla="*/ 437745 h 875489"/>
              <a:gd name="connsiteX4" fmla="*/ 1274324 w 1712068"/>
              <a:gd name="connsiteY4" fmla="*/ 875489 h 875489"/>
              <a:gd name="connsiteX5" fmla="*/ 1274324 w 1712068"/>
              <a:gd name="connsiteY5" fmla="*/ 656617 h 875489"/>
              <a:gd name="connsiteX6" fmla="*/ 0 w 1712068"/>
              <a:gd name="connsiteY6" fmla="*/ 656617 h 875489"/>
              <a:gd name="connsiteX7" fmla="*/ 0 w 1712068"/>
              <a:gd name="connsiteY7" fmla="*/ 218872 h 875489"/>
              <a:gd name="connsiteX0" fmla="*/ 0 w 1712068"/>
              <a:gd name="connsiteY0" fmla="*/ 218872 h 875489"/>
              <a:gd name="connsiteX1" fmla="*/ 1274324 w 1712068"/>
              <a:gd name="connsiteY1" fmla="*/ 218872 h 875489"/>
              <a:gd name="connsiteX2" fmla="*/ 1274324 w 1712068"/>
              <a:gd name="connsiteY2" fmla="*/ 0 h 875489"/>
              <a:gd name="connsiteX3" fmla="*/ 1712068 w 1712068"/>
              <a:gd name="connsiteY3" fmla="*/ 437745 h 875489"/>
              <a:gd name="connsiteX4" fmla="*/ 1274324 w 1712068"/>
              <a:gd name="connsiteY4" fmla="*/ 875489 h 875489"/>
              <a:gd name="connsiteX5" fmla="*/ 1274324 w 1712068"/>
              <a:gd name="connsiteY5" fmla="*/ 656617 h 875489"/>
              <a:gd name="connsiteX6" fmla="*/ 0 w 1712068"/>
              <a:gd name="connsiteY6" fmla="*/ 218872 h 875489"/>
              <a:gd name="connsiteX0" fmla="*/ 0 w 1712068"/>
              <a:gd name="connsiteY0" fmla="*/ 218872 h 875489"/>
              <a:gd name="connsiteX1" fmla="*/ 1274324 w 1712068"/>
              <a:gd name="connsiteY1" fmla="*/ 218872 h 875489"/>
              <a:gd name="connsiteX2" fmla="*/ 1274324 w 1712068"/>
              <a:gd name="connsiteY2" fmla="*/ 0 h 875489"/>
              <a:gd name="connsiteX3" fmla="*/ 1712068 w 1712068"/>
              <a:gd name="connsiteY3" fmla="*/ 437745 h 875489"/>
              <a:gd name="connsiteX4" fmla="*/ 1274324 w 1712068"/>
              <a:gd name="connsiteY4" fmla="*/ 875489 h 875489"/>
              <a:gd name="connsiteX5" fmla="*/ 1274324 w 1712068"/>
              <a:gd name="connsiteY5" fmla="*/ 656617 h 875489"/>
              <a:gd name="connsiteX6" fmla="*/ 0 w 1712068"/>
              <a:gd name="connsiteY6" fmla="*/ 218872 h 875489"/>
              <a:gd name="connsiteX0" fmla="*/ 0 w 1712068"/>
              <a:gd name="connsiteY0" fmla="*/ 218872 h 875489"/>
              <a:gd name="connsiteX1" fmla="*/ 1274324 w 1712068"/>
              <a:gd name="connsiteY1" fmla="*/ 218872 h 875489"/>
              <a:gd name="connsiteX2" fmla="*/ 1274324 w 1712068"/>
              <a:gd name="connsiteY2" fmla="*/ 0 h 875489"/>
              <a:gd name="connsiteX3" fmla="*/ 1712068 w 1712068"/>
              <a:gd name="connsiteY3" fmla="*/ 437745 h 875489"/>
              <a:gd name="connsiteX4" fmla="*/ 1274324 w 1712068"/>
              <a:gd name="connsiteY4" fmla="*/ 875489 h 875489"/>
              <a:gd name="connsiteX5" fmla="*/ 1274324 w 1712068"/>
              <a:gd name="connsiteY5" fmla="*/ 656617 h 875489"/>
              <a:gd name="connsiteX6" fmla="*/ 0 w 1712068"/>
              <a:gd name="connsiteY6" fmla="*/ 218872 h 875489"/>
              <a:gd name="connsiteX0" fmla="*/ 0 w 1712068"/>
              <a:gd name="connsiteY0" fmla="*/ 218872 h 875489"/>
              <a:gd name="connsiteX1" fmla="*/ 1274324 w 1712068"/>
              <a:gd name="connsiteY1" fmla="*/ 218872 h 875489"/>
              <a:gd name="connsiteX2" fmla="*/ 1274324 w 1712068"/>
              <a:gd name="connsiteY2" fmla="*/ 0 h 875489"/>
              <a:gd name="connsiteX3" fmla="*/ 1712068 w 1712068"/>
              <a:gd name="connsiteY3" fmla="*/ 437745 h 875489"/>
              <a:gd name="connsiteX4" fmla="*/ 1274324 w 1712068"/>
              <a:gd name="connsiteY4" fmla="*/ 875489 h 875489"/>
              <a:gd name="connsiteX5" fmla="*/ 1274324 w 1712068"/>
              <a:gd name="connsiteY5" fmla="*/ 656617 h 875489"/>
              <a:gd name="connsiteX6" fmla="*/ 0 w 1712068"/>
              <a:gd name="connsiteY6" fmla="*/ 218872 h 875489"/>
              <a:gd name="connsiteX0" fmla="*/ 0 w 1712068"/>
              <a:gd name="connsiteY0" fmla="*/ 218872 h 875489"/>
              <a:gd name="connsiteX1" fmla="*/ 1274324 w 1712068"/>
              <a:gd name="connsiteY1" fmla="*/ 218872 h 875489"/>
              <a:gd name="connsiteX2" fmla="*/ 1274324 w 1712068"/>
              <a:gd name="connsiteY2" fmla="*/ 0 h 875489"/>
              <a:gd name="connsiteX3" fmla="*/ 1712068 w 1712068"/>
              <a:gd name="connsiteY3" fmla="*/ 437745 h 875489"/>
              <a:gd name="connsiteX4" fmla="*/ 1274324 w 1712068"/>
              <a:gd name="connsiteY4" fmla="*/ 875489 h 875489"/>
              <a:gd name="connsiteX5" fmla="*/ 1274324 w 1712068"/>
              <a:gd name="connsiteY5" fmla="*/ 656617 h 875489"/>
              <a:gd name="connsiteX6" fmla="*/ 0 w 1712068"/>
              <a:gd name="connsiteY6" fmla="*/ 218872 h 875489"/>
              <a:gd name="connsiteX0" fmla="*/ 0 w 1712068"/>
              <a:gd name="connsiteY0" fmla="*/ 218872 h 875489"/>
              <a:gd name="connsiteX1" fmla="*/ 1274324 w 1712068"/>
              <a:gd name="connsiteY1" fmla="*/ 218872 h 875489"/>
              <a:gd name="connsiteX2" fmla="*/ 1274324 w 1712068"/>
              <a:gd name="connsiteY2" fmla="*/ 0 h 875489"/>
              <a:gd name="connsiteX3" fmla="*/ 1712068 w 1712068"/>
              <a:gd name="connsiteY3" fmla="*/ 437745 h 875489"/>
              <a:gd name="connsiteX4" fmla="*/ 1274324 w 1712068"/>
              <a:gd name="connsiteY4" fmla="*/ 875489 h 875489"/>
              <a:gd name="connsiteX5" fmla="*/ 1274324 w 1712068"/>
              <a:gd name="connsiteY5" fmla="*/ 656617 h 875489"/>
              <a:gd name="connsiteX6" fmla="*/ 0 w 1712068"/>
              <a:gd name="connsiteY6" fmla="*/ 218872 h 875489"/>
              <a:gd name="connsiteX0" fmla="*/ 0 w 1712068"/>
              <a:gd name="connsiteY0" fmla="*/ 218872 h 875489"/>
              <a:gd name="connsiteX1" fmla="*/ 1274324 w 1712068"/>
              <a:gd name="connsiteY1" fmla="*/ 218872 h 875489"/>
              <a:gd name="connsiteX2" fmla="*/ 1274324 w 1712068"/>
              <a:gd name="connsiteY2" fmla="*/ 0 h 875489"/>
              <a:gd name="connsiteX3" fmla="*/ 1712068 w 1712068"/>
              <a:gd name="connsiteY3" fmla="*/ 437745 h 875489"/>
              <a:gd name="connsiteX4" fmla="*/ 1274324 w 1712068"/>
              <a:gd name="connsiteY4" fmla="*/ 875489 h 875489"/>
              <a:gd name="connsiteX5" fmla="*/ 1274324 w 1712068"/>
              <a:gd name="connsiteY5" fmla="*/ 656617 h 875489"/>
              <a:gd name="connsiteX6" fmla="*/ 0 w 1712068"/>
              <a:gd name="connsiteY6" fmla="*/ 218872 h 875489"/>
              <a:gd name="connsiteX0" fmla="*/ 0 w 1712068"/>
              <a:gd name="connsiteY0" fmla="*/ 218872 h 875489"/>
              <a:gd name="connsiteX1" fmla="*/ 1274324 w 1712068"/>
              <a:gd name="connsiteY1" fmla="*/ 218872 h 875489"/>
              <a:gd name="connsiteX2" fmla="*/ 1274324 w 1712068"/>
              <a:gd name="connsiteY2" fmla="*/ 0 h 875489"/>
              <a:gd name="connsiteX3" fmla="*/ 1712068 w 1712068"/>
              <a:gd name="connsiteY3" fmla="*/ 437745 h 875489"/>
              <a:gd name="connsiteX4" fmla="*/ 1274324 w 1712068"/>
              <a:gd name="connsiteY4" fmla="*/ 875489 h 875489"/>
              <a:gd name="connsiteX5" fmla="*/ 1274324 w 1712068"/>
              <a:gd name="connsiteY5" fmla="*/ 656617 h 875489"/>
              <a:gd name="connsiteX6" fmla="*/ 0 w 1712068"/>
              <a:gd name="connsiteY6" fmla="*/ 218872 h 875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068" h="875489">
                <a:moveTo>
                  <a:pt x="0" y="218872"/>
                </a:moveTo>
                <a:cubicBezTo>
                  <a:pt x="898719" y="394844"/>
                  <a:pt x="1098407" y="290706"/>
                  <a:pt x="1274324" y="218872"/>
                </a:cubicBezTo>
                <a:lnTo>
                  <a:pt x="1274324" y="0"/>
                </a:lnTo>
                <a:lnTo>
                  <a:pt x="1712068" y="437745"/>
                </a:lnTo>
                <a:lnTo>
                  <a:pt x="1274324" y="875489"/>
                </a:lnTo>
                <a:lnTo>
                  <a:pt x="1274324" y="656617"/>
                </a:lnTo>
                <a:cubicBezTo>
                  <a:pt x="1036909" y="721826"/>
                  <a:pt x="839547" y="728629"/>
                  <a:pt x="0" y="218872"/>
                </a:cubicBezTo>
                <a:close/>
              </a:path>
            </a:pathLst>
          </a:cu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pic>
        <p:nvPicPr>
          <p:cNvPr id="6" name="図 5">
            <a:extLst>
              <a:ext uri="{FF2B5EF4-FFF2-40B4-BE49-F238E27FC236}">
                <a16:creationId xmlns:a16="http://schemas.microsoft.com/office/drawing/2014/main" id="{167C2ECD-6875-2748-8F8A-C8D663F381CB}"/>
              </a:ext>
            </a:extLst>
          </p:cNvPr>
          <p:cNvPicPr>
            <a:picLocks noChangeAspect="1"/>
          </p:cNvPicPr>
          <p:nvPr/>
        </p:nvPicPr>
        <p:blipFill>
          <a:blip r:embed="rId3"/>
          <a:stretch>
            <a:fillRect/>
          </a:stretch>
        </p:blipFill>
        <p:spPr>
          <a:xfrm>
            <a:off x="88576" y="4430762"/>
            <a:ext cx="5530951" cy="2241913"/>
          </a:xfrm>
          <a:prstGeom prst="rect">
            <a:avLst/>
          </a:prstGeom>
        </p:spPr>
      </p:pic>
      <p:sp>
        <p:nvSpPr>
          <p:cNvPr id="2" name="タイトル 3">
            <a:extLst>
              <a:ext uri="{FF2B5EF4-FFF2-40B4-BE49-F238E27FC236}">
                <a16:creationId xmlns:a16="http://schemas.microsoft.com/office/drawing/2014/main" id="{D1936B86-2177-8948-9846-8B2C570DD2A8}"/>
              </a:ext>
            </a:extLst>
          </p:cNvPr>
          <p:cNvSpPr txBox="1">
            <a:spLocks/>
          </p:cNvSpPr>
          <p:nvPr/>
        </p:nvSpPr>
        <p:spPr>
          <a:xfrm>
            <a:off x="490571" y="185325"/>
            <a:ext cx="8229600" cy="1143000"/>
          </a:xfrm>
          <a:prstGeom prst="rect">
            <a:avLst/>
          </a:prstGeom>
        </p:spPr>
        <p:txBody>
          <a:bodyPr/>
          <a:lstStyle>
            <a:lvl1pPr algn="l" rtl="0" fontAlgn="base">
              <a:spcBef>
                <a:spcPct val="0"/>
              </a:spcBef>
              <a:spcAft>
                <a:spcPct val="0"/>
              </a:spcAft>
              <a:defRPr kumimoji="1" sz="4200">
                <a:solidFill>
                  <a:schemeClr val="tx2"/>
                </a:solidFill>
                <a:latin typeface="+mj-lt"/>
                <a:ea typeface="+mj-ea"/>
                <a:cs typeface="+mj-cs"/>
              </a:defRPr>
            </a:lvl1pPr>
            <a:lvl2pPr algn="l" rtl="0" fontAlgn="base">
              <a:spcBef>
                <a:spcPct val="0"/>
              </a:spcBef>
              <a:spcAft>
                <a:spcPct val="0"/>
              </a:spcAft>
              <a:defRPr kumimoji="1" sz="4200">
                <a:solidFill>
                  <a:schemeClr val="tx2"/>
                </a:solidFill>
                <a:latin typeface="Garamond" pitchFamily="18" charset="0"/>
                <a:ea typeface="ＭＳ Ｐゴシック" pitchFamily="50" charset="-128"/>
              </a:defRPr>
            </a:lvl2pPr>
            <a:lvl3pPr algn="l" rtl="0" fontAlgn="base">
              <a:spcBef>
                <a:spcPct val="0"/>
              </a:spcBef>
              <a:spcAft>
                <a:spcPct val="0"/>
              </a:spcAft>
              <a:defRPr kumimoji="1" sz="4200">
                <a:solidFill>
                  <a:schemeClr val="tx2"/>
                </a:solidFill>
                <a:latin typeface="Garamond" pitchFamily="18" charset="0"/>
                <a:ea typeface="ＭＳ Ｐゴシック" pitchFamily="50" charset="-128"/>
              </a:defRPr>
            </a:lvl3pPr>
            <a:lvl4pPr algn="l" rtl="0" fontAlgn="base">
              <a:spcBef>
                <a:spcPct val="0"/>
              </a:spcBef>
              <a:spcAft>
                <a:spcPct val="0"/>
              </a:spcAft>
              <a:defRPr kumimoji="1" sz="4200">
                <a:solidFill>
                  <a:schemeClr val="tx2"/>
                </a:solidFill>
                <a:latin typeface="Garamond" pitchFamily="18" charset="0"/>
                <a:ea typeface="ＭＳ Ｐゴシック" pitchFamily="50" charset="-128"/>
              </a:defRPr>
            </a:lvl4pPr>
            <a:lvl5pPr algn="l" rtl="0" fontAlgn="base">
              <a:spcBef>
                <a:spcPct val="0"/>
              </a:spcBef>
              <a:spcAft>
                <a:spcPct val="0"/>
              </a:spcAft>
              <a:defRPr kumimoji="1" sz="4200">
                <a:solidFill>
                  <a:schemeClr val="tx2"/>
                </a:solidFill>
                <a:latin typeface="Garamond" pitchFamily="18" charset="0"/>
                <a:ea typeface="ＭＳ Ｐゴシック" pitchFamily="50" charset="-128"/>
              </a:defRPr>
            </a:lvl5pPr>
            <a:lvl6pPr marL="457200" algn="l" rtl="0" fontAlgn="base">
              <a:spcBef>
                <a:spcPct val="0"/>
              </a:spcBef>
              <a:spcAft>
                <a:spcPct val="0"/>
              </a:spcAft>
              <a:defRPr kumimoji="1" sz="4200">
                <a:solidFill>
                  <a:schemeClr val="tx2"/>
                </a:solidFill>
                <a:latin typeface="Garamond" pitchFamily="18" charset="0"/>
                <a:ea typeface="ＭＳ Ｐゴシック" pitchFamily="50" charset="-128"/>
              </a:defRPr>
            </a:lvl6pPr>
            <a:lvl7pPr marL="914400" algn="l" rtl="0" fontAlgn="base">
              <a:spcBef>
                <a:spcPct val="0"/>
              </a:spcBef>
              <a:spcAft>
                <a:spcPct val="0"/>
              </a:spcAft>
              <a:defRPr kumimoji="1" sz="4200">
                <a:solidFill>
                  <a:schemeClr val="tx2"/>
                </a:solidFill>
                <a:latin typeface="Garamond" pitchFamily="18" charset="0"/>
                <a:ea typeface="ＭＳ Ｐゴシック" pitchFamily="50" charset="-128"/>
              </a:defRPr>
            </a:lvl7pPr>
            <a:lvl8pPr marL="1371600" algn="l" rtl="0" fontAlgn="base">
              <a:spcBef>
                <a:spcPct val="0"/>
              </a:spcBef>
              <a:spcAft>
                <a:spcPct val="0"/>
              </a:spcAft>
              <a:defRPr kumimoji="1" sz="4200">
                <a:solidFill>
                  <a:schemeClr val="tx2"/>
                </a:solidFill>
                <a:latin typeface="Garamond" pitchFamily="18" charset="0"/>
                <a:ea typeface="ＭＳ Ｐゴシック" pitchFamily="50" charset="-128"/>
              </a:defRPr>
            </a:lvl8pPr>
            <a:lvl9pPr marL="1828800" algn="l" rtl="0" fontAlgn="base">
              <a:spcBef>
                <a:spcPct val="0"/>
              </a:spcBef>
              <a:spcAft>
                <a:spcPct val="0"/>
              </a:spcAft>
              <a:defRPr kumimoji="1" sz="4200">
                <a:solidFill>
                  <a:schemeClr val="tx2"/>
                </a:solidFill>
                <a:latin typeface="Garamond" pitchFamily="18" charset="0"/>
                <a:ea typeface="ＭＳ Ｐゴシック" pitchFamily="50" charset="-128"/>
              </a:defRPr>
            </a:lvl9pPr>
          </a:lstStyle>
          <a:p>
            <a:r>
              <a:rPr lang="ja-JP" altLang="en-US" b="0" kern="0" dirty="0">
                <a:solidFill>
                  <a:srgbClr val="C00000"/>
                </a:solidFill>
                <a:latin typeface="HG丸ｺﾞｼｯｸM-PRO" pitchFamily="50" charset="-128"/>
                <a:ea typeface="HG丸ｺﾞｼｯｸM-PRO" pitchFamily="50" charset="-128"/>
              </a:rPr>
              <a:t>テーマの例</a:t>
            </a:r>
            <a:r>
              <a:rPr lang="en-US" altLang="ja-JP" b="0" kern="0" dirty="0">
                <a:solidFill>
                  <a:srgbClr val="C00000"/>
                </a:solidFill>
                <a:latin typeface="HG丸ｺﾞｼｯｸM-PRO" pitchFamily="50" charset="-128"/>
                <a:ea typeface="HG丸ｺﾞｼｯｸM-PRO" pitchFamily="50" charset="-128"/>
              </a:rPr>
              <a:t>3</a:t>
            </a:r>
            <a:r>
              <a:rPr lang="ja-JP" altLang="en-US" b="0" kern="0" dirty="0">
                <a:solidFill>
                  <a:srgbClr val="C00000"/>
                </a:solidFill>
                <a:latin typeface="HG丸ｺﾞｼｯｸM-PRO" pitchFamily="50" charset="-128"/>
                <a:ea typeface="HG丸ｺﾞｼｯｸM-PRO" pitchFamily="50" charset="-128"/>
              </a:rPr>
              <a:t>：核物質の動力学</a:t>
            </a:r>
            <a:endParaRPr lang="ja-JP" altLang="en-US" b="0" kern="0" dirty="0">
              <a:solidFill>
                <a:srgbClr val="FF0000"/>
              </a:solidFill>
              <a:latin typeface="ヒラギノ丸ゴ Pro W4"/>
              <a:ea typeface="ヒラギノ丸ゴ Pro W4"/>
              <a:cs typeface="ヒラギノ丸ゴ Pro W4"/>
            </a:endParaRPr>
          </a:p>
        </p:txBody>
      </p:sp>
      <p:sp>
        <p:nvSpPr>
          <p:cNvPr id="3" name="テキスト ボックス 8">
            <a:extLst>
              <a:ext uri="{FF2B5EF4-FFF2-40B4-BE49-F238E27FC236}">
                <a16:creationId xmlns:a16="http://schemas.microsoft.com/office/drawing/2014/main" id="{B70FA64F-AC50-404F-8A74-A7363404E2AC}"/>
              </a:ext>
            </a:extLst>
          </p:cNvPr>
          <p:cNvSpPr txBox="1">
            <a:spLocks noChangeArrowheads="1"/>
          </p:cNvSpPr>
          <p:nvPr/>
        </p:nvSpPr>
        <p:spPr bwMode="auto">
          <a:xfrm>
            <a:off x="714672" y="882256"/>
            <a:ext cx="8033310" cy="400110"/>
          </a:xfrm>
          <a:prstGeom prst="rect">
            <a:avLst/>
          </a:prstGeom>
          <a:solidFill>
            <a:srgbClr val="FFFF99"/>
          </a:solidFill>
          <a:ln w="9525">
            <a:noFill/>
            <a:miter lim="800000"/>
            <a:headEnd/>
            <a:tailEnd/>
          </a:ln>
        </p:spPr>
        <p:txBody>
          <a:bodyPr wrap="square">
            <a:spAutoFit/>
          </a:bodyPr>
          <a:lstStyle/>
          <a:p>
            <a:pPr algn="ctr"/>
            <a:r>
              <a:rPr lang="ja-JP" altLang="en-US" sz="2000">
                <a:latin typeface="+mj-ea"/>
                <a:ea typeface="+mj-ea"/>
                <a:cs typeface="ヒラギノ丸ゴ Pro W4"/>
              </a:rPr>
              <a:t>中性子星の内部構造や重い元素の合成過程を理解するのに必要不可欠</a:t>
            </a:r>
            <a:endParaRPr lang="ja-JP" altLang="en-US" sz="2000" dirty="0">
              <a:latin typeface="+mj-ea"/>
              <a:ea typeface="+mj-ea"/>
              <a:cs typeface="ヒラギノ丸ゴ Pro W4"/>
            </a:endParaRPr>
          </a:p>
        </p:txBody>
      </p:sp>
      <p:sp>
        <p:nvSpPr>
          <p:cNvPr id="4" name="テキスト ボックス 3">
            <a:extLst>
              <a:ext uri="{FF2B5EF4-FFF2-40B4-BE49-F238E27FC236}">
                <a16:creationId xmlns:a16="http://schemas.microsoft.com/office/drawing/2014/main" id="{CD3E43E5-14C2-E948-8D0A-A73D11028EE6}"/>
              </a:ext>
            </a:extLst>
          </p:cNvPr>
          <p:cNvSpPr txBox="1"/>
          <p:nvPr/>
        </p:nvSpPr>
        <p:spPr>
          <a:xfrm>
            <a:off x="291830" y="1400783"/>
            <a:ext cx="4339650" cy="369332"/>
          </a:xfrm>
          <a:prstGeom prst="rect">
            <a:avLst/>
          </a:prstGeom>
          <a:noFill/>
        </p:spPr>
        <p:txBody>
          <a:bodyPr wrap="none" rtlCol="0">
            <a:spAutoFit/>
          </a:bodyPr>
          <a:lstStyle/>
          <a:p>
            <a:r>
              <a:rPr kumimoji="1" lang="ja-JP" altLang="en-US" b="0">
                <a:latin typeface="Hiragino Kaku Gothic ProN W3" panose="020B0300000000000000" pitchFamily="34" charset="-128"/>
                <a:ea typeface="Hiragino Kaku Gothic ProN W3" panose="020B0300000000000000" pitchFamily="34" charset="-128"/>
              </a:rPr>
              <a:t>中性子スキン厚と対称エネルギーの相関</a:t>
            </a:r>
          </a:p>
        </p:txBody>
      </p:sp>
      <p:sp>
        <p:nvSpPr>
          <p:cNvPr id="5" name="テキスト ボックス 4">
            <a:extLst>
              <a:ext uri="{FF2B5EF4-FFF2-40B4-BE49-F238E27FC236}">
                <a16:creationId xmlns:a16="http://schemas.microsoft.com/office/drawing/2014/main" id="{D2AF6139-E9C2-1247-AE11-01887ED90B3C}"/>
              </a:ext>
            </a:extLst>
          </p:cNvPr>
          <p:cNvSpPr txBox="1"/>
          <p:nvPr/>
        </p:nvSpPr>
        <p:spPr>
          <a:xfrm>
            <a:off x="291830" y="1770115"/>
            <a:ext cx="3416320" cy="369332"/>
          </a:xfrm>
          <a:prstGeom prst="rect">
            <a:avLst/>
          </a:prstGeom>
          <a:noFill/>
        </p:spPr>
        <p:txBody>
          <a:bodyPr wrap="none" rtlCol="0">
            <a:spAutoFit/>
          </a:bodyPr>
          <a:lstStyle/>
          <a:p>
            <a:r>
              <a:rPr kumimoji="1" lang="ja-JP" altLang="en-US" b="0">
                <a:latin typeface="Hiragino Kaku Gothic ProN W3" panose="020B0300000000000000" pitchFamily="34" charset="-128"/>
                <a:ea typeface="Hiragino Kaku Gothic ProN W3" panose="020B0300000000000000" pitchFamily="34" charset="-128"/>
              </a:rPr>
              <a:t>低エネルギー双極励起と分極率</a:t>
            </a:r>
          </a:p>
        </p:txBody>
      </p:sp>
      <p:sp>
        <p:nvSpPr>
          <p:cNvPr id="7" name="Text Box 12">
            <a:extLst>
              <a:ext uri="{FF2B5EF4-FFF2-40B4-BE49-F238E27FC236}">
                <a16:creationId xmlns:a16="http://schemas.microsoft.com/office/drawing/2014/main" id="{ABB0B4BC-6AB2-5245-9CD8-CEAE76037058}"/>
              </a:ext>
            </a:extLst>
          </p:cNvPr>
          <p:cNvSpPr txBox="1">
            <a:spLocks noChangeArrowheads="1"/>
          </p:cNvSpPr>
          <p:nvPr/>
        </p:nvSpPr>
        <p:spPr bwMode="auto">
          <a:xfrm>
            <a:off x="291830" y="2142116"/>
            <a:ext cx="4799294" cy="2246769"/>
          </a:xfrm>
          <a:prstGeom prst="rect">
            <a:avLst/>
          </a:prstGeom>
          <a:solidFill>
            <a:srgbClr val="CCFFCC"/>
          </a:solidFill>
          <a:ln w="9525">
            <a:solidFill>
              <a:schemeClr val="tx1"/>
            </a:solidFill>
            <a:miter lim="800000"/>
            <a:headEnd/>
            <a:tailEnd/>
          </a:ln>
        </p:spPr>
        <p:txBody>
          <a:bodyPr wrap="square">
            <a:spAutoFit/>
          </a:bodyPr>
          <a:lstStyle/>
          <a:p>
            <a:pPr>
              <a:spcBef>
                <a:spcPct val="50000"/>
              </a:spcBef>
            </a:pPr>
            <a:r>
              <a:rPr lang="en-US" altLang="ja-JP" sz="2000" b="0" dirty="0">
                <a:latin typeface="HG丸ｺﾞｼｯｸM-PRO" pitchFamily="50" charset="-128"/>
                <a:ea typeface="HG丸ｺﾞｼｯｸM-PRO" pitchFamily="50" charset="-128"/>
              </a:rPr>
              <a:t>P4</a:t>
            </a:r>
            <a:r>
              <a:rPr lang="ja-JP" altLang="en-US" sz="2000" b="0" dirty="0">
                <a:latin typeface="HG丸ｺﾞｼｯｸM-PRO" pitchFamily="50" charset="-128"/>
                <a:ea typeface="HG丸ｺﾞｼｯｸM-PRO" pitchFamily="50" charset="-128"/>
              </a:rPr>
              <a:t>実験</a:t>
            </a:r>
            <a:r>
              <a:rPr lang="en-US" altLang="ja-JP" sz="2000" b="0" dirty="0">
                <a:latin typeface="HG丸ｺﾞｼｯｸM-PRO" pitchFamily="50" charset="-128"/>
                <a:ea typeface="HG丸ｺﾞｼｯｸM-PRO" pitchFamily="50" charset="-128"/>
              </a:rPr>
              <a:t>(201</a:t>
            </a:r>
            <a:r>
              <a:rPr lang="ja-JP" altLang="en-US" sz="2000" b="0" dirty="0">
                <a:latin typeface="HG丸ｺﾞｼｯｸM-PRO" pitchFamily="50" charset="-128"/>
                <a:ea typeface="HG丸ｺﾞｼｯｸM-PRO" pitchFamily="50" charset="-128"/>
              </a:rPr>
              <a:t>９</a:t>
            </a:r>
            <a:r>
              <a:rPr lang="en-US" altLang="ja-JP" sz="2000" b="0" dirty="0">
                <a:latin typeface="HG丸ｺﾞｼｯｸM-PRO" pitchFamily="50" charset="-128"/>
                <a:ea typeface="HG丸ｺﾞｼｯｸM-PRO" pitchFamily="50" charset="-128"/>
              </a:rPr>
              <a:t>)</a:t>
            </a:r>
            <a:r>
              <a:rPr lang="ja-JP" altLang="en-US" sz="2000" b="0" dirty="0">
                <a:latin typeface="HG丸ｺﾞｼｯｸM-PRO" pitchFamily="50" charset="-128"/>
                <a:ea typeface="HG丸ｺﾞｼｯｸM-PRO" pitchFamily="50" charset="-128"/>
              </a:rPr>
              <a:t>：ガンマ線ビームを原子核に照射。吸収断面積の測定</a:t>
            </a:r>
            <a:endParaRPr lang="en-US" altLang="ja-JP" sz="2000" b="0" dirty="0">
              <a:latin typeface="HG丸ｺﾞｼｯｸM-PRO" pitchFamily="50" charset="-128"/>
              <a:ea typeface="HG丸ｺﾞｼｯｸM-PRO" pitchFamily="50" charset="-128"/>
            </a:endParaRPr>
          </a:p>
          <a:p>
            <a:pPr>
              <a:spcBef>
                <a:spcPct val="50000"/>
              </a:spcBef>
            </a:pPr>
            <a:r>
              <a:rPr lang="en-US" altLang="ja-JP" sz="2000" b="0" dirty="0">
                <a:latin typeface="HG丸ｺﾞｼｯｸM-PRO" pitchFamily="50" charset="-128"/>
                <a:ea typeface="HG丸ｺﾞｼｯｸM-PRO" pitchFamily="50" charset="-128"/>
              </a:rPr>
              <a:t>P4</a:t>
            </a:r>
            <a:r>
              <a:rPr lang="ja-JP" altLang="en-US" sz="2000" b="0" dirty="0">
                <a:latin typeface="HG丸ｺﾞｼｯｸM-PRO" pitchFamily="50" charset="-128"/>
                <a:ea typeface="HG丸ｺﾞｼｯｸM-PRO" pitchFamily="50" charset="-128"/>
              </a:rPr>
              <a:t>実験</a:t>
            </a:r>
            <a:r>
              <a:rPr lang="en-US" altLang="ja-JP" sz="2000" b="0" dirty="0">
                <a:latin typeface="HG丸ｺﾞｼｯｸM-PRO" pitchFamily="50" charset="-128"/>
                <a:ea typeface="HG丸ｺﾞｼｯｸM-PRO" pitchFamily="50" charset="-128"/>
              </a:rPr>
              <a:t>(2020-21)</a:t>
            </a:r>
            <a:r>
              <a:rPr lang="ja-JP" altLang="en-US" sz="2000" b="0" dirty="0">
                <a:latin typeface="HG丸ｺﾞｼｯｸM-PRO" pitchFamily="50" charset="-128"/>
                <a:ea typeface="HG丸ｺﾞｼｯｸM-PRO" pitchFamily="50" charset="-128"/>
              </a:rPr>
              <a:t>：熱中性子ビームを原子核に照射。上の逆反応。</a:t>
            </a:r>
            <a:endParaRPr lang="en-US" altLang="ja-JP" sz="2000" b="0" dirty="0">
              <a:latin typeface="HG丸ｺﾞｼｯｸM-PRO" pitchFamily="50" charset="-128"/>
              <a:ea typeface="HG丸ｺﾞｼｯｸM-PRO" pitchFamily="50" charset="-128"/>
            </a:endParaRPr>
          </a:p>
          <a:p>
            <a:pPr>
              <a:spcBef>
                <a:spcPct val="50000"/>
              </a:spcBef>
            </a:pPr>
            <a:r>
              <a:rPr lang="en-US" altLang="ja-JP" sz="2000" b="0" dirty="0">
                <a:latin typeface="HG丸ｺﾞｼｯｸM-PRO" pitchFamily="50" charset="-128"/>
                <a:ea typeface="HG丸ｺﾞｼｯｸM-PRO" pitchFamily="50" charset="-128"/>
              </a:rPr>
              <a:t>P4</a:t>
            </a:r>
            <a:r>
              <a:rPr lang="ja-JP" altLang="en-US" sz="2000" b="0" dirty="0">
                <a:latin typeface="HG丸ｺﾞｼｯｸM-PRO" pitchFamily="50" charset="-128"/>
                <a:ea typeface="HG丸ｺﾞｼｯｸM-PRO" pitchFamily="50" charset="-128"/>
              </a:rPr>
              <a:t>実験</a:t>
            </a:r>
            <a:r>
              <a:rPr lang="en-US" altLang="ja-JP" sz="2000" b="0" dirty="0">
                <a:latin typeface="HG丸ｺﾞｼｯｸM-PRO" pitchFamily="50" charset="-128"/>
                <a:ea typeface="HG丸ｺﾞｼｯｸM-PRO" pitchFamily="50" charset="-128"/>
              </a:rPr>
              <a:t>(2022-23)</a:t>
            </a:r>
            <a:r>
              <a:rPr lang="ja-JP" altLang="en-US" sz="2000" b="0" dirty="0">
                <a:latin typeface="HG丸ｺﾞｼｯｸM-PRO" pitchFamily="50" charset="-128"/>
                <a:ea typeface="HG丸ｺﾞｼｯｸM-PRO" pitchFamily="50" charset="-128"/>
              </a:rPr>
              <a:t>：高エネルギー中性子ビームをつかって原子核の形を見る。</a:t>
            </a:r>
            <a:endParaRPr lang="en-US" altLang="ja-JP" sz="2000" b="0" dirty="0">
              <a:latin typeface="HG丸ｺﾞｼｯｸM-PRO" pitchFamily="50" charset="-128"/>
              <a:ea typeface="HG丸ｺﾞｼｯｸM-PRO" pitchFamily="50" charset="-128"/>
            </a:endParaRPr>
          </a:p>
        </p:txBody>
      </p:sp>
      <p:sp>
        <p:nvSpPr>
          <p:cNvPr id="8" name="テキスト ボックス 7">
            <a:extLst>
              <a:ext uri="{FF2B5EF4-FFF2-40B4-BE49-F238E27FC236}">
                <a16:creationId xmlns:a16="http://schemas.microsoft.com/office/drawing/2014/main" id="{05A5BCD7-2CED-8848-8CE2-262894ADBD31}"/>
              </a:ext>
            </a:extLst>
          </p:cNvPr>
          <p:cNvSpPr txBox="1"/>
          <p:nvPr/>
        </p:nvSpPr>
        <p:spPr>
          <a:xfrm>
            <a:off x="311663" y="6386129"/>
            <a:ext cx="1811714" cy="369332"/>
          </a:xfrm>
          <a:prstGeom prst="rect">
            <a:avLst/>
          </a:prstGeom>
          <a:noFill/>
        </p:spPr>
        <p:txBody>
          <a:bodyPr wrap="none" rtlCol="0">
            <a:spAutoFit/>
          </a:bodyPr>
          <a:lstStyle/>
          <a:p>
            <a:r>
              <a:rPr kumimoji="1" lang="ja-JP" altLang="en-US" dirty="0">
                <a:latin typeface="Hiragino Kaku Gothic StdN W8" panose="020B0800000000000000" pitchFamily="34" charset="-128"/>
                <a:ea typeface="Hiragino Kaku Gothic StdN W8" panose="020B0800000000000000" pitchFamily="34" charset="-128"/>
              </a:rPr>
              <a:t>原子核の光応答</a:t>
            </a:r>
          </a:p>
        </p:txBody>
      </p:sp>
      <p:grpSp>
        <p:nvGrpSpPr>
          <p:cNvPr id="22" name="グループ化 21">
            <a:extLst>
              <a:ext uri="{FF2B5EF4-FFF2-40B4-BE49-F238E27FC236}">
                <a16:creationId xmlns:a16="http://schemas.microsoft.com/office/drawing/2014/main" id="{9B1EF97C-FF76-1047-9F55-592D6B8ABB72}"/>
              </a:ext>
            </a:extLst>
          </p:cNvPr>
          <p:cNvGrpSpPr/>
          <p:nvPr/>
        </p:nvGrpSpPr>
        <p:grpSpPr>
          <a:xfrm>
            <a:off x="7403835" y="2532703"/>
            <a:ext cx="322507" cy="224936"/>
            <a:chOff x="-38347" y="-64863"/>
            <a:chExt cx="323309" cy="225488"/>
          </a:xfrm>
        </p:grpSpPr>
        <p:sp>
          <p:nvSpPr>
            <p:cNvPr id="23" name="楕円 153">
              <a:extLst>
                <a:ext uri="{FF2B5EF4-FFF2-40B4-BE49-F238E27FC236}">
                  <a16:creationId xmlns:a16="http://schemas.microsoft.com/office/drawing/2014/main" id="{FA76BE19-509C-FD47-81AA-12371C2329DF}"/>
                </a:ext>
              </a:extLst>
            </p:cNvPr>
            <p:cNvSpPr/>
            <p:nvPr/>
          </p:nvSpPr>
          <p:spPr>
            <a:xfrm>
              <a:off x="-38347" y="-24339"/>
              <a:ext cx="189712" cy="184964"/>
            </a:xfrm>
            <a:prstGeom prst="ellipse">
              <a:avLst/>
            </a:prstGeom>
            <a:solidFill>
              <a:srgbClr val="00B0F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sp>
          <p:nvSpPr>
            <p:cNvPr id="24" name="楕円 154">
              <a:extLst>
                <a:ext uri="{FF2B5EF4-FFF2-40B4-BE49-F238E27FC236}">
                  <a16:creationId xmlns:a16="http://schemas.microsoft.com/office/drawing/2014/main" id="{C51BDCBB-8E0F-664F-9DB9-76BA666EC61A}"/>
                </a:ext>
              </a:extLst>
            </p:cNvPr>
            <p:cNvSpPr/>
            <p:nvPr/>
          </p:nvSpPr>
          <p:spPr>
            <a:xfrm>
              <a:off x="95250" y="-64863"/>
              <a:ext cx="189712" cy="185514"/>
            </a:xfrm>
            <a:prstGeom prst="ellipse">
              <a:avLst/>
            </a:prstGeom>
            <a:solidFill>
              <a:srgbClr val="00B0F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nvGrpSpPr>
          <p:cNvPr id="25" name="グループ化 24">
            <a:extLst>
              <a:ext uri="{FF2B5EF4-FFF2-40B4-BE49-F238E27FC236}">
                <a16:creationId xmlns:a16="http://schemas.microsoft.com/office/drawing/2014/main" id="{4EB5782B-639A-854D-B02B-E28179CE9B6F}"/>
              </a:ext>
            </a:extLst>
          </p:cNvPr>
          <p:cNvGrpSpPr/>
          <p:nvPr/>
        </p:nvGrpSpPr>
        <p:grpSpPr>
          <a:xfrm>
            <a:off x="7542074" y="2869954"/>
            <a:ext cx="368535" cy="347485"/>
            <a:chOff x="-38347" y="-64863"/>
            <a:chExt cx="369451" cy="348337"/>
          </a:xfrm>
        </p:grpSpPr>
        <p:grpSp>
          <p:nvGrpSpPr>
            <p:cNvPr id="26" name="グループ化 25">
              <a:extLst>
                <a:ext uri="{FF2B5EF4-FFF2-40B4-BE49-F238E27FC236}">
                  <a16:creationId xmlns:a16="http://schemas.microsoft.com/office/drawing/2014/main" id="{7837AF61-B3B0-5D48-AC96-81700081ED15}"/>
                </a:ext>
              </a:extLst>
            </p:cNvPr>
            <p:cNvGrpSpPr/>
            <p:nvPr/>
          </p:nvGrpSpPr>
          <p:grpSpPr>
            <a:xfrm>
              <a:off x="8467" y="61796"/>
              <a:ext cx="322637" cy="221678"/>
              <a:chOff x="-23262" y="-33394"/>
              <a:chExt cx="322637" cy="221678"/>
            </a:xfrm>
          </p:grpSpPr>
          <p:sp>
            <p:nvSpPr>
              <p:cNvPr id="30" name="楕円 148">
                <a:extLst>
                  <a:ext uri="{FF2B5EF4-FFF2-40B4-BE49-F238E27FC236}">
                    <a16:creationId xmlns:a16="http://schemas.microsoft.com/office/drawing/2014/main" id="{52D961AD-86C5-D147-8377-F12DC52665D0}"/>
                  </a:ext>
                </a:extLst>
              </p:cNvPr>
              <p:cNvSpPr/>
              <p:nvPr/>
            </p:nvSpPr>
            <p:spPr>
              <a:xfrm>
                <a:off x="-23262" y="8362"/>
                <a:ext cx="189711" cy="179922"/>
              </a:xfrm>
              <a:prstGeom prst="ellipse">
                <a:avLst/>
              </a:prstGeom>
              <a:solidFill>
                <a:srgbClr val="00B0F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sp>
            <p:nvSpPr>
              <p:cNvPr id="31" name="楕円 149">
                <a:extLst>
                  <a:ext uri="{FF2B5EF4-FFF2-40B4-BE49-F238E27FC236}">
                    <a16:creationId xmlns:a16="http://schemas.microsoft.com/office/drawing/2014/main" id="{0C8CD157-3AF1-3F46-89E6-E3D04B808414}"/>
                  </a:ext>
                </a:extLst>
              </p:cNvPr>
              <p:cNvSpPr/>
              <p:nvPr/>
            </p:nvSpPr>
            <p:spPr>
              <a:xfrm>
                <a:off x="109664" y="-33394"/>
                <a:ext cx="189711" cy="191380"/>
              </a:xfrm>
              <a:prstGeom prst="ellipse">
                <a:avLst/>
              </a:prstGeom>
              <a:solidFill>
                <a:srgbClr val="00B0F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nvGrpSpPr>
            <p:cNvPr id="27" name="グループ化 26">
              <a:extLst>
                <a:ext uri="{FF2B5EF4-FFF2-40B4-BE49-F238E27FC236}">
                  <a16:creationId xmlns:a16="http://schemas.microsoft.com/office/drawing/2014/main" id="{186B44F3-D66F-5643-A047-7A4384A39C68}"/>
                </a:ext>
              </a:extLst>
            </p:cNvPr>
            <p:cNvGrpSpPr/>
            <p:nvPr/>
          </p:nvGrpSpPr>
          <p:grpSpPr>
            <a:xfrm>
              <a:off x="-38347" y="-64863"/>
              <a:ext cx="323309" cy="225488"/>
              <a:chOff x="-38347" y="-64863"/>
              <a:chExt cx="323309" cy="225488"/>
            </a:xfrm>
          </p:grpSpPr>
          <p:sp>
            <p:nvSpPr>
              <p:cNvPr id="28" name="楕円 146">
                <a:extLst>
                  <a:ext uri="{FF2B5EF4-FFF2-40B4-BE49-F238E27FC236}">
                    <a16:creationId xmlns:a16="http://schemas.microsoft.com/office/drawing/2014/main" id="{2F1D4029-EC00-AB4B-85A6-1E23C32C30CA}"/>
                  </a:ext>
                </a:extLst>
              </p:cNvPr>
              <p:cNvSpPr/>
              <p:nvPr/>
            </p:nvSpPr>
            <p:spPr>
              <a:xfrm>
                <a:off x="-38347" y="-24339"/>
                <a:ext cx="189712" cy="184964"/>
              </a:xfrm>
              <a:prstGeom prst="ellipse">
                <a:avLst/>
              </a:prstGeom>
              <a:solidFill>
                <a:srgbClr val="00B0F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sp>
            <p:nvSpPr>
              <p:cNvPr id="29" name="楕円 147">
                <a:extLst>
                  <a:ext uri="{FF2B5EF4-FFF2-40B4-BE49-F238E27FC236}">
                    <a16:creationId xmlns:a16="http://schemas.microsoft.com/office/drawing/2014/main" id="{54961A5B-8A88-B444-B574-96EEA41019EB}"/>
                  </a:ext>
                </a:extLst>
              </p:cNvPr>
              <p:cNvSpPr/>
              <p:nvPr/>
            </p:nvSpPr>
            <p:spPr>
              <a:xfrm>
                <a:off x="95250" y="-64863"/>
                <a:ext cx="189712" cy="185514"/>
              </a:xfrm>
              <a:prstGeom prst="ellipse">
                <a:avLst/>
              </a:prstGeom>
              <a:solidFill>
                <a:srgbClr val="00B0F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grpSp>
        <p:nvGrpSpPr>
          <p:cNvPr id="32" name="グループ化 31">
            <a:extLst>
              <a:ext uri="{FF2B5EF4-FFF2-40B4-BE49-F238E27FC236}">
                <a16:creationId xmlns:a16="http://schemas.microsoft.com/office/drawing/2014/main" id="{E7F4D4F4-A511-F743-A167-0A5F68152F4A}"/>
              </a:ext>
            </a:extLst>
          </p:cNvPr>
          <p:cNvGrpSpPr/>
          <p:nvPr/>
        </p:nvGrpSpPr>
        <p:grpSpPr>
          <a:xfrm>
            <a:off x="6863742" y="2918016"/>
            <a:ext cx="368535" cy="347485"/>
            <a:chOff x="-38347" y="-64863"/>
            <a:chExt cx="369451" cy="348337"/>
          </a:xfrm>
        </p:grpSpPr>
        <p:grpSp>
          <p:nvGrpSpPr>
            <p:cNvPr id="33" name="グループ化 32">
              <a:extLst>
                <a:ext uri="{FF2B5EF4-FFF2-40B4-BE49-F238E27FC236}">
                  <a16:creationId xmlns:a16="http://schemas.microsoft.com/office/drawing/2014/main" id="{3994679A-FBB5-D147-95CB-4E1C0296C4C6}"/>
                </a:ext>
              </a:extLst>
            </p:cNvPr>
            <p:cNvGrpSpPr/>
            <p:nvPr/>
          </p:nvGrpSpPr>
          <p:grpSpPr>
            <a:xfrm>
              <a:off x="8467" y="61796"/>
              <a:ext cx="322637" cy="221678"/>
              <a:chOff x="-23262" y="-33394"/>
              <a:chExt cx="322637" cy="221678"/>
            </a:xfrm>
          </p:grpSpPr>
          <p:sp>
            <p:nvSpPr>
              <p:cNvPr id="37" name="楕円 141">
                <a:extLst>
                  <a:ext uri="{FF2B5EF4-FFF2-40B4-BE49-F238E27FC236}">
                    <a16:creationId xmlns:a16="http://schemas.microsoft.com/office/drawing/2014/main" id="{A3BCA2AA-7092-D547-8661-0F21BF2038F1}"/>
                  </a:ext>
                </a:extLst>
              </p:cNvPr>
              <p:cNvSpPr/>
              <p:nvPr/>
            </p:nvSpPr>
            <p:spPr>
              <a:xfrm>
                <a:off x="-23262" y="8362"/>
                <a:ext cx="189711" cy="179922"/>
              </a:xfrm>
              <a:prstGeom prst="ellipse">
                <a:avLst/>
              </a:prstGeom>
              <a:solidFill>
                <a:srgbClr val="00B0F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sp>
            <p:nvSpPr>
              <p:cNvPr id="38" name="楕円 142">
                <a:extLst>
                  <a:ext uri="{FF2B5EF4-FFF2-40B4-BE49-F238E27FC236}">
                    <a16:creationId xmlns:a16="http://schemas.microsoft.com/office/drawing/2014/main" id="{8121DE76-CBAD-FE4A-9117-F5E650A17158}"/>
                  </a:ext>
                </a:extLst>
              </p:cNvPr>
              <p:cNvSpPr/>
              <p:nvPr/>
            </p:nvSpPr>
            <p:spPr>
              <a:xfrm>
                <a:off x="109664" y="-33394"/>
                <a:ext cx="189711" cy="191380"/>
              </a:xfrm>
              <a:prstGeom prst="ellipse">
                <a:avLst/>
              </a:prstGeom>
              <a:solidFill>
                <a:srgbClr val="FF00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nvGrpSpPr>
            <p:cNvPr id="34" name="グループ化 33">
              <a:extLst>
                <a:ext uri="{FF2B5EF4-FFF2-40B4-BE49-F238E27FC236}">
                  <a16:creationId xmlns:a16="http://schemas.microsoft.com/office/drawing/2014/main" id="{EE31A73D-6CB1-7A42-A4B6-867D51E52699}"/>
                </a:ext>
              </a:extLst>
            </p:cNvPr>
            <p:cNvGrpSpPr/>
            <p:nvPr/>
          </p:nvGrpSpPr>
          <p:grpSpPr>
            <a:xfrm>
              <a:off x="-38347" y="-64863"/>
              <a:ext cx="323309" cy="225488"/>
              <a:chOff x="-38347" y="-64863"/>
              <a:chExt cx="323309" cy="225488"/>
            </a:xfrm>
          </p:grpSpPr>
          <p:sp>
            <p:nvSpPr>
              <p:cNvPr id="35" name="楕円 139">
                <a:extLst>
                  <a:ext uri="{FF2B5EF4-FFF2-40B4-BE49-F238E27FC236}">
                    <a16:creationId xmlns:a16="http://schemas.microsoft.com/office/drawing/2014/main" id="{5522EDFB-6308-3948-9059-78DC78BA6741}"/>
                  </a:ext>
                </a:extLst>
              </p:cNvPr>
              <p:cNvSpPr/>
              <p:nvPr/>
            </p:nvSpPr>
            <p:spPr>
              <a:xfrm>
                <a:off x="-38347" y="-24339"/>
                <a:ext cx="189712" cy="184964"/>
              </a:xfrm>
              <a:prstGeom prst="ellipse">
                <a:avLst/>
              </a:prstGeom>
              <a:solidFill>
                <a:srgbClr val="FF00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sp>
            <p:nvSpPr>
              <p:cNvPr id="36" name="楕円 140">
                <a:extLst>
                  <a:ext uri="{FF2B5EF4-FFF2-40B4-BE49-F238E27FC236}">
                    <a16:creationId xmlns:a16="http://schemas.microsoft.com/office/drawing/2014/main" id="{D1393272-8BE8-F340-9289-E8C9ACC52CB0}"/>
                  </a:ext>
                </a:extLst>
              </p:cNvPr>
              <p:cNvSpPr/>
              <p:nvPr/>
            </p:nvSpPr>
            <p:spPr>
              <a:xfrm>
                <a:off x="95250" y="-64863"/>
                <a:ext cx="189712" cy="185514"/>
              </a:xfrm>
              <a:prstGeom prst="ellipse">
                <a:avLst/>
              </a:prstGeom>
              <a:solidFill>
                <a:srgbClr val="00B0F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sp>
        <p:nvSpPr>
          <p:cNvPr id="39" name="テキスト ボックス 38">
            <a:extLst>
              <a:ext uri="{FF2B5EF4-FFF2-40B4-BE49-F238E27FC236}">
                <a16:creationId xmlns:a16="http://schemas.microsoft.com/office/drawing/2014/main" id="{3388B9D0-8198-454E-A737-D80F521B91CB}"/>
              </a:ext>
            </a:extLst>
          </p:cNvPr>
          <p:cNvSpPr txBox="1"/>
          <p:nvPr/>
        </p:nvSpPr>
        <p:spPr>
          <a:xfrm>
            <a:off x="5200683" y="3264753"/>
            <a:ext cx="3592650" cy="646331"/>
          </a:xfrm>
          <a:prstGeom prst="rect">
            <a:avLst/>
          </a:prstGeom>
          <a:noFill/>
        </p:spPr>
        <p:txBody>
          <a:bodyPr wrap="none" rtlCol="0">
            <a:spAutoFit/>
          </a:bodyPr>
          <a:lstStyle/>
          <a:p>
            <a:r>
              <a:rPr kumimoji="1" lang="ja-JP" altLang="en-US" b="0" dirty="0">
                <a:latin typeface="Hiragino Kaku Gothic ProN W3" panose="020B0300000000000000" pitchFamily="34" charset="-128"/>
                <a:ea typeface="Hiragino Kaku Gothic ProN W3" panose="020B0300000000000000" pitchFamily="34" charset="-128"/>
              </a:rPr>
              <a:t>密度や非対称度に応じて“動的に”</a:t>
            </a:r>
            <a:endParaRPr kumimoji="1" lang="en-US" altLang="ja-JP" b="0" dirty="0">
              <a:latin typeface="Hiragino Kaku Gothic ProN W3" panose="020B0300000000000000" pitchFamily="34" charset="-128"/>
              <a:ea typeface="Hiragino Kaku Gothic ProN W3" panose="020B0300000000000000" pitchFamily="34" charset="-128"/>
            </a:endParaRPr>
          </a:p>
          <a:p>
            <a:r>
              <a:rPr lang="ja-JP" altLang="en-US" b="0" dirty="0">
                <a:latin typeface="Hiragino Kaku Gothic ProN W3" panose="020B0300000000000000" pitchFamily="34" charset="-128"/>
                <a:ea typeface="Hiragino Kaku Gothic ProN W3" panose="020B0300000000000000" pitchFamily="34" charset="-128"/>
              </a:rPr>
              <a:t>様々なクラスターが発現</a:t>
            </a:r>
            <a:endParaRPr lang="en-US" altLang="ja-JP" b="0" dirty="0">
              <a:latin typeface="Hiragino Kaku Gothic ProN W3" panose="020B0300000000000000" pitchFamily="34" charset="-128"/>
              <a:ea typeface="Hiragino Kaku Gothic ProN W3" panose="020B0300000000000000" pitchFamily="34" charset="-128"/>
            </a:endParaRPr>
          </a:p>
        </p:txBody>
      </p:sp>
      <p:pic>
        <p:nvPicPr>
          <p:cNvPr id="40" name="Picture 2" descr="C:\Users\juzo\Documents\work\phdthesis\fig\PhysRevC78_025807_neutronstar.jpeg">
            <a:extLst>
              <a:ext uri="{FF2B5EF4-FFF2-40B4-BE49-F238E27FC236}">
                <a16:creationId xmlns:a16="http://schemas.microsoft.com/office/drawing/2014/main" id="{DE14D2CA-743D-4CBA-B02E-9D27DEEA29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3116" y="4397081"/>
            <a:ext cx="2108938" cy="2370801"/>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sp>
        <p:nvSpPr>
          <p:cNvPr id="41" name="右矢印 31">
            <a:extLst>
              <a:ext uri="{FF2B5EF4-FFF2-40B4-BE49-F238E27FC236}">
                <a16:creationId xmlns:a16="http://schemas.microsoft.com/office/drawing/2014/main" id="{F479AFF4-87CB-4C3D-A600-4F4A9CAB6B48}"/>
              </a:ext>
            </a:extLst>
          </p:cNvPr>
          <p:cNvSpPr/>
          <p:nvPr/>
        </p:nvSpPr>
        <p:spPr bwMode="auto">
          <a:xfrm rot="20763024">
            <a:off x="4383185" y="5439140"/>
            <a:ext cx="2059813" cy="833722"/>
          </a:xfrm>
          <a:custGeom>
            <a:avLst/>
            <a:gdLst>
              <a:gd name="connsiteX0" fmla="*/ 0 w 1712068"/>
              <a:gd name="connsiteY0" fmla="*/ 218872 h 875489"/>
              <a:gd name="connsiteX1" fmla="*/ 1274324 w 1712068"/>
              <a:gd name="connsiteY1" fmla="*/ 218872 h 875489"/>
              <a:gd name="connsiteX2" fmla="*/ 1274324 w 1712068"/>
              <a:gd name="connsiteY2" fmla="*/ 0 h 875489"/>
              <a:gd name="connsiteX3" fmla="*/ 1712068 w 1712068"/>
              <a:gd name="connsiteY3" fmla="*/ 437745 h 875489"/>
              <a:gd name="connsiteX4" fmla="*/ 1274324 w 1712068"/>
              <a:gd name="connsiteY4" fmla="*/ 875489 h 875489"/>
              <a:gd name="connsiteX5" fmla="*/ 1274324 w 1712068"/>
              <a:gd name="connsiteY5" fmla="*/ 656617 h 875489"/>
              <a:gd name="connsiteX6" fmla="*/ 0 w 1712068"/>
              <a:gd name="connsiteY6" fmla="*/ 656617 h 875489"/>
              <a:gd name="connsiteX7" fmla="*/ 0 w 1712068"/>
              <a:gd name="connsiteY7" fmla="*/ 218872 h 875489"/>
              <a:gd name="connsiteX0" fmla="*/ 0 w 1712068"/>
              <a:gd name="connsiteY0" fmla="*/ 218872 h 875489"/>
              <a:gd name="connsiteX1" fmla="*/ 1274324 w 1712068"/>
              <a:gd name="connsiteY1" fmla="*/ 218872 h 875489"/>
              <a:gd name="connsiteX2" fmla="*/ 1274324 w 1712068"/>
              <a:gd name="connsiteY2" fmla="*/ 0 h 875489"/>
              <a:gd name="connsiteX3" fmla="*/ 1712068 w 1712068"/>
              <a:gd name="connsiteY3" fmla="*/ 437745 h 875489"/>
              <a:gd name="connsiteX4" fmla="*/ 1274324 w 1712068"/>
              <a:gd name="connsiteY4" fmla="*/ 875489 h 875489"/>
              <a:gd name="connsiteX5" fmla="*/ 1274324 w 1712068"/>
              <a:gd name="connsiteY5" fmla="*/ 656617 h 875489"/>
              <a:gd name="connsiteX6" fmla="*/ 0 w 1712068"/>
              <a:gd name="connsiteY6" fmla="*/ 218872 h 875489"/>
              <a:gd name="connsiteX0" fmla="*/ 0 w 1712068"/>
              <a:gd name="connsiteY0" fmla="*/ 218872 h 875489"/>
              <a:gd name="connsiteX1" fmla="*/ 1274324 w 1712068"/>
              <a:gd name="connsiteY1" fmla="*/ 218872 h 875489"/>
              <a:gd name="connsiteX2" fmla="*/ 1274324 w 1712068"/>
              <a:gd name="connsiteY2" fmla="*/ 0 h 875489"/>
              <a:gd name="connsiteX3" fmla="*/ 1712068 w 1712068"/>
              <a:gd name="connsiteY3" fmla="*/ 437745 h 875489"/>
              <a:gd name="connsiteX4" fmla="*/ 1274324 w 1712068"/>
              <a:gd name="connsiteY4" fmla="*/ 875489 h 875489"/>
              <a:gd name="connsiteX5" fmla="*/ 1274324 w 1712068"/>
              <a:gd name="connsiteY5" fmla="*/ 656617 h 875489"/>
              <a:gd name="connsiteX6" fmla="*/ 0 w 1712068"/>
              <a:gd name="connsiteY6" fmla="*/ 218872 h 875489"/>
              <a:gd name="connsiteX0" fmla="*/ 0 w 1712068"/>
              <a:gd name="connsiteY0" fmla="*/ 218872 h 875489"/>
              <a:gd name="connsiteX1" fmla="*/ 1274324 w 1712068"/>
              <a:gd name="connsiteY1" fmla="*/ 218872 h 875489"/>
              <a:gd name="connsiteX2" fmla="*/ 1274324 w 1712068"/>
              <a:gd name="connsiteY2" fmla="*/ 0 h 875489"/>
              <a:gd name="connsiteX3" fmla="*/ 1712068 w 1712068"/>
              <a:gd name="connsiteY3" fmla="*/ 437745 h 875489"/>
              <a:gd name="connsiteX4" fmla="*/ 1274324 w 1712068"/>
              <a:gd name="connsiteY4" fmla="*/ 875489 h 875489"/>
              <a:gd name="connsiteX5" fmla="*/ 1274324 w 1712068"/>
              <a:gd name="connsiteY5" fmla="*/ 656617 h 875489"/>
              <a:gd name="connsiteX6" fmla="*/ 0 w 1712068"/>
              <a:gd name="connsiteY6" fmla="*/ 218872 h 875489"/>
              <a:gd name="connsiteX0" fmla="*/ 0 w 1712068"/>
              <a:gd name="connsiteY0" fmla="*/ 218872 h 875489"/>
              <a:gd name="connsiteX1" fmla="*/ 1274324 w 1712068"/>
              <a:gd name="connsiteY1" fmla="*/ 218872 h 875489"/>
              <a:gd name="connsiteX2" fmla="*/ 1274324 w 1712068"/>
              <a:gd name="connsiteY2" fmla="*/ 0 h 875489"/>
              <a:gd name="connsiteX3" fmla="*/ 1712068 w 1712068"/>
              <a:gd name="connsiteY3" fmla="*/ 437745 h 875489"/>
              <a:gd name="connsiteX4" fmla="*/ 1274324 w 1712068"/>
              <a:gd name="connsiteY4" fmla="*/ 875489 h 875489"/>
              <a:gd name="connsiteX5" fmla="*/ 1274324 w 1712068"/>
              <a:gd name="connsiteY5" fmla="*/ 656617 h 875489"/>
              <a:gd name="connsiteX6" fmla="*/ 0 w 1712068"/>
              <a:gd name="connsiteY6" fmla="*/ 218872 h 875489"/>
              <a:gd name="connsiteX0" fmla="*/ 0 w 1712068"/>
              <a:gd name="connsiteY0" fmla="*/ 218872 h 875489"/>
              <a:gd name="connsiteX1" fmla="*/ 1274324 w 1712068"/>
              <a:gd name="connsiteY1" fmla="*/ 218872 h 875489"/>
              <a:gd name="connsiteX2" fmla="*/ 1274324 w 1712068"/>
              <a:gd name="connsiteY2" fmla="*/ 0 h 875489"/>
              <a:gd name="connsiteX3" fmla="*/ 1712068 w 1712068"/>
              <a:gd name="connsiteY3" fmla="*/ 437745 h 875489"/>
              <a:gd name="connsiteX4" fmla="*/ 1274324 w 1712068"/>
              <a:gd name="connsiteY4" fmla="*/ 875489 h 875489"/>
              <a:gd name="connsiteX5" fmla="*/ 1274324 w 1712068"/>
              <a:gd name="connsiteY5" fmla="*/ 656617 h 875489"/>
              <a:gd name="connsiteX6" fmla="*/ 0 w 1712068"/>
              <a:gd name="connsiteY6" fmla="*/ 218872 h 875489"/>
              <a:gd name="connsiteX0" fmla="*/ 0 w 1712068"/>
              <a:gd name="connsiteY0" fmla="*/ 218872 h 875489"/>
              <a:gd name="connsiteX1" fmla="*/ 1274324 w 1712068"/>
              <a:gd name="connsiteY1" fmla="*/ 218872 h 875489"/>
              <a:gd name="connsiteX2" fmla="*/ 1274324 w 1712068"/>
              <a:gd name="connsiteY2" fmla="*/ 0 h 875489"/>
              <a:gd name="connsiteX3" fmla="*/ 1712068 w 1712068"/>
              <a:gd name="connsiteY3" fmla="*/ 437745 h 875489"/>
              <a:gd name="connsiteX4" fmla="*/ 1274324 w 1712068"/>
              <a:gd name="connsiteY4" fmla="*/ 875489 h 875489"/>
              <a:gd name="connsiteX5" fmla="*/ 1274324 w 1712068"/>
              <a:gd name="connsiteY5" fmla="*/ 656617 h 875489"/>
              <a:gd name="connsiteX6" fmla="*/ 0 w 1712068"/>
              <a:gd name="connsiteY6" fmla="*/ 218872 h 875489"/>
              <a:gd name="connsiteX0" fmla="*/ 0 w 1712068"/>
              <a:gd name="connsiteY0" fmla="*/ 218872 h 875489"/>
              <a:gd name="connsiteX1" fmla="*/ 1274324 w 1712068"/>
              <a:gd name="connsiteY1" fmla="*/ 218872 h 875489"/>
              <a:gd name="connsiteX2" fmla="*/ 1274324 w 1712068"/>
              <a:gd name="connsiteY2" fmla="*/ 0 h 875489"/>
              <a:gd name="connsiteX3" fmla="*/ 1712068 w 1712068"/>
              <a:gd name="connsiteY3" fmla="*/ 437745 h 875489"/>
              <a:gd name="connsiteX4" fmla="*/ 1274324 w 1712068"/>
              <a:gd name="connsiteY4" fmla="*/ 875489 h 875489"/>
              <a:gd name="connsiteX5" fmla="*/ 1274324 w 1712068"/>
              <a:gd name="connsiteY5" fmla="*/ 656617 h 875489"/>
              <a:gd name="connsiteX6" fmla="*/ 0 w 1712068"/>
              <a:gd name="connsiteY6" fmla="*/ 218872 h 875489"/>
              <a:gd name="connsiteX0" fmla="*/ 0 w 1712068"/>
              <a:gd name="connsiteY0" fmla="*/ 218872 h 875489"/>
              <a:gd name="connsiteX1" fmla="*/ 1274324 w 1712068"/>
              <a:gd name="connsiteY1" fmla="*/ 218872 h 875489"/>
              <a:gd name="connsiteX2" fmla="*/ 1274324 w 1712068"/>
              <a:gd name="connsiteY2" fmla="*/ 0 h 875489"/>
              <a:gd name="connsiteX3" fmla="*/ 1712068 w 1712068"/>
              <a:gd name="connsiteY3" fmla="*/ 437745 h 875489"/>
              <a:gd name="connsiteX4" fmla="*/ 1274324 w 1712068"/>
              <a:gd name="connsiteY4" fmla="*/ 875489 h 875489"/>
              <a:gd name="connsiteX5" fmla="*/ 1274324 w 1712068"/>
              <a:gd name="connsiteY5" fmla="*/ 656617 h 875489"/>
              <a:gd name="connsiteX6" fmla="*/ 0 w 1712068"/>
              <a:gd name="connsiteY6" fmla="*/ 218872 h 875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068" h="875489">
                <a:moveTo>
                  <a:pt x="0" y="218872"/>
                </a:moveTo>
                <a:cubicBezTo>
                  <a:pt x="898719" y="394844"/>
                  <a:pt x="1098407" y="290706"/>
                  <a:pt x="1274324" y="218872"/>
                </a:cubicBezTo>
                <a:lnTo>
                  <a:pt x="1274324" y="0"/>
                </a:lnTo>
                <a:lnTo>
                  <a:pt x="1712068" y="437745"/>
                </a:lnTo>
                <a:lnTo>
                  <a:pt x="1274324" y="875489"/>
                </a:lnTo>
                <a:lnTo>
                  <a:pt x="1274324" y="656617"/>
                </a:lnTo>
                <a:cubicBezTo>
                  <a:pt x="1036909" y="721826"/>
                  <a:pt x="839547" y="728629"/>
                  <a:pt x="0" y="218872"/>
                </a:cubicBezTo>
                <a:close/>
              </a:path>
            </a:pathLst>
          </a:cu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9" name="テキスト ボックス 8">
            <a:extLst>
              <a:ext uri="{FF2B5EF4-FFF2-40B4-BE49-F238E27FC236}">
                <a16:creationId xmlns:a16="http://schemas.microsoft.com/office/drawing/2014/main" id="{C46A3EC4-E809-4DB8-B862-A10174956A9C}"/>
              </a:ext>
            </a:extLst>
          </p:cNvPr>
          <p:cNvSpPr txBox="1"/>
          <p:nvPr/>
        </p:nvSpPr>
        <p:spPr>
          <a:xfrm>
            <a:off x="6112515" y="4024745"/>
            <a:ext cx="2849171" cy="369332"/>
          </a:xfrm>
          <a:prstGeom prst="rect">
            <a:avLst/>
          </a:prstGeom>
          <a:noFill/>
        </p:spPr>
        <p:txBody>
          <a:bodyPr wrap="square" rtlCol="0">
            <a:spAutoFit/>
          </a:bodyPr>
          <a:lstStyle/>
          <a:p>
            <a:r>
              <a:rPr kumimoji="1" lang="ja-JP" altLang="en-US" dirty="0"/>
              <a:t>中性子星の構造の解明！</a:t>
            </a:r>
          </a:p>
        </p:txBody>
      </p:sp>
    </p:spTree>
    <p:extLst>
      <p:ext uri="{BB962C8B-B14F-4D97-AF65-F5344CB8AC3E}">
        <p14:creationId xmlns:p14="http://schemas.microsoft.com/office/powerpoint/2010/main" val="2250713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6110" y="158488"/>
            <a:ext cx="8229600" cy="1139825"/>
          </a:xfrm>
        </p:spPr>
        <p:txBody>
          <a:bodyPr/>
          <a:lstStyle/>
          <a:p>
            <a:r>
              <a:rPr lang="ja-JP" altLang="en-US" dirty="0">
                <a:solidFill>
                  <a:srgbClr val="C00000"/>
                </a:solidFill>
                <a:latin typeface="HG丸ｺﾞｼｯｸM-PRO" pitchFamily="50" charset="-128"/>
                <a:ea typeface="HG丸ｺﾞｼｯｸM-PRO" pitchFamily="50" charset="-128"/>
                <a:cs typeface="Times New Roman" pitchFamily="18" charset="0"/>
              </a:rPr>
              <a:t>研究</a:t>
            </a:r>
            <a:r>
              <a:rPr kumimoji="1" lang="ja-JP" altLang="en-US" dirty="0">
                <a:solidFill>
                  <a:srgbClr val="C00000"/>
                </a:solidFill>
                <a:latin typeface="HG丸ｺﾞｼｯｸM-PRO" pitchFamily="50" charset="-128"/>
                <a:ea typeface="HG丸ｺﾞｼｯｸM-PRO" pitchFamily="50" charset="-128"/>
                <a:cs typeface="Times New Roman" pitchFamily="18" charset="0"/>
              </a:rPr>
              <a:t>の様子 </a:t>
            </a:r>
            <a:r>
              <a:rPr kumimoji="1" lang="ja-JP" altLang="en-US" sz="4000" dirty="0">
                <a:solidFill>
                  <a:srgbClr val="C00000"/>
                </a:solidFill>
                <a:latin typeface="HG丸ｺﾞｼｯｸM-PRO" pitchFamily="50" charset="-128"/>
                <a:ea typeface="HG丸ｺﾞｼｯｸM-PRO" pitchFamily="50" charset="-128"/>
                <a:cs typeface="Times New Roman" pitchFamily="18" charset="0"/>
              </a:rPr>
              <a:t>～合宿型課題研究～</a:t>
            </a:r>
          </a:p>
        </p:txBody>
      </p:sp>
      <p:sp>
        <p:nvSpPr>
          <p:cNvPr id="15" name="テキスト ボックス 14"/>
          <p:cNvSpPr txBox="1"/>
          <p:nvPr/>
        </p:nvSpPr>
        <p:spPr>
          <a:xfrm>
            <a:off x="1260061" y="854851"/>
            <a:ext cx="6866572" cy="707886"/>
          </a:xfrm>
          <a:prstGeom prst="rect">
            <a:avLst/>
          </a:prstGeom>
          <a:solidFill>
            <a:srgbClr val="FFFF99"/>
          </a:solidFill>
        </p:spPr>
        <p:txBody>
          <a:bodyPr wrap="square" rtlCol="0" anchor="ctr" anchorCtr="0">
            <a:spAutoFit/>
          </a:bodyPr>
          <a:lstStyle/>
          <a:p>
            <a:pPr marL="263525" indent="-263525" algn="ctr" defTabSz="457200" fontAlgn="auto">
              <a:spcBef>
                <a:spcPts val="0"/>
              </a:spcBef>
              <a:spcAft>
                <a:spcPts val="0"/>
              </a:spcAft>
            </a:pPr>
            <a:r>
              <a:rPr lang="ja-JP" altLang="en-US" sz="2000" b="0" dirty="0">
                <a:latin typeface="HG丸ｺﾞｼｯｸM-PRO" pitchFamily="50" charset="-128"/>
                <a:ea typeface="HG丸ｺﾞｼｯｸM-PRO" pitchFamily="50" charset="-128"/>
                <a:cs typeface="Times New Roman" pitchFamily="18" charset="0"/>
              </a:rPr>
              <a:t>実験計画・測定器開発をすべて</a:t>
            </a:r>
            <a:r>
              <a:rPr lang="en-US" altLang="ja-JP" sz="2000" b="0" dirty="0">
                <a:latin typeface="HG丸ｺﾞｼｯｸM-PRO" pitchFamily="50" charset="-128"/>
                <a:ea typeface="HG丸ｺﾞｼｯｸM-PRO" pitchFamily="50" charset="-128"/>
                <a:cs typeface="Times New Roman" pitchFamily="18" charset="0"/>
              </a:rPr>
              <a:t>4</a:t>
            </a:r>
            <a:r>
              <a:rPr lang="ja-JP" altLang="en-US" sz="2000" b="0" dirty="0">
                <a:latin typeface="HG丸ｺﾞｼｯｸM-PRO" pitchFamily="50" charset="-128"/>
                <a:ea typeface="HG丸ｺﾞｼｯｸM-PRO" pitchFamily="50" charset="-128"/>
                <a:cs typeface="Times New Roman" pitchFamily="18" charset="0"/>
              </a:rPr>
              <a:t>回生の手で行う。</a:t>
            </a:r>
            <a:br>
              <a:rPr lang="en-US" altLang="ja-JP" sz="2000" b="0" dirty="0">
                <a:latin typeface="HG丸ｺﾞｼｯｸM-PRO" pitchFamily="50" charset="-128"/>
                <a:ea typeface="HG丸ｺﾞｼｯｸM-PRO" pitchFamily="50" charset="-128"/>
                <a:cs typeface="Times New Roman" pitchFamily="18" charset="0"/>
              </a:rPr>
            </a:br>
            <a:r>
              <a:rPr lang="ja-JP" altLang="en-US" sz="2000" b="0" dirty="0">
                <a:latin typeface="HG丸ｺﾞｼｯｸM-PRO" pitchFamily="50" charset="-128"/>
                <a:ea typeface="HG丸ｺﾞｼｯｸM-PRO" pitchFamily="50" charset="-128"/>
                <a:cs typeface="Times New Roman" pitchFamily="18" charset="0"/>
              </a:rPr>
              <a:t>本実験では</a:t>
            </a:r>
            <a:r>
              <a:rPr lang="ja-JP" altLang="en-US" sz="2000" dirty="0">
                <a:latin typeface="HG丸ｺﾞｼｯｸM-PRO" pitchFamily="50" charset="-128"/>
                <a:ea typeface="HG丸ｺﾞｼｯｸM-PRO" pitchFamily="50" charset="-128"/>
                <a:cs typeface="Times New Roman" pitchFamily="18" charset="0"/>
              </a:rPr>
              <a:t>遠隔地の加速器研究施設</a:t>
            </a:r>
            <a:r>
              <a:rPr lang="ja-JP" altLang="en-US" sz="2000" b="0" dirty="0">
                <a:latin typeface="HG丸ｺﾞｼｯｸM-PRO" pitchFamily="50" charset="-128"/>
                <a:ea typeface="HG丸ｺﾞｼｯｸM-PRO" pitchFamily="50" charset="-128"/>
                <a:cs typeface="Times New Roman" pitchFamily="18" charset="0"/>
              </a:rPr>
              <a:t>に約</a:t>
            </a:r>
            <a:r>
              <a:rPr lang="en-US" altLang="ja-JP" sz="2000" b="0" dirty="0">
                <a:latin typeface="HG丸ｺﾞｼｯｸM-PRO" pitchFamily="50" charset="-128"/>
                <a:ea typeface="HG丸ｺﾞｼｯｸM-PRO" pitchFamily="50" charset="-128"/>
                <a:cs typeface="Times New Roman" pitchFamily="18" charset="0"/>
              </a:rPr>
              <a:t>1</a:t>
            </a:r>
            <a:r>
              <a:rPr lang="ja-JP" altLang="en-US" sz="2000" b="0" dirty="0">
                <a:latin typeface="HG丸ｺﾞｼｯｸM-PRO" pitchFamily="50" charset="-128"/>
                <a:ea typeface="HG丸ｺﾞｼｯｸM-PRO" pitchFamily="50" charset="-128"/>
                <a:cs typeface="Times New Roman" pitchFamily="18" charset="0"/>
              </a:rPr>
              <a:t>週間滞在。</a:t>
            </a:r>
          </a:p>
        </p:txBody>
      </p:sp>
      <p:sp>
        <p:nvSpPr>
          <p:cNvPr id="20" name="テキスト ボックス 19"/>
          <p:cNvSpPr txBox="1"/>
          <p:nvPr/>
        </p:nvSpPr>
        <p:spPr>
          <a:xfrm>
            <a:off x="83634" y="4391188"/>
            <a:ext cx="4250140" cy="2308324"/>
          </a:xfrm>
          <a:prstGeom prst="rect">
            <a:avLst/>
          </a:prstGeom>
          <a:solidFill>
            <a:srgbClr val="CCFFCC"/>
          </a:solidFill>
        </p:spPr>
        <p:txBody>
          <a:bodyPr wrap="square" rtlCol="0" anchor="ctr" anchorCtr="0">
            <a:spAutoFit/>
          </a:bodyPr>
          <a:lstStyle/>
          <a:p>
            <a:pPr defTabSz="457200" fontAlgn="auto">
              <a:spcBef>
                <a:spcPts val="0"/>
              </a:spcBef>
              <a:spcAft>
                <a:spcPts val="0"/>
              </a:spcAft>
            </a:pPr>
            <a:r>
              <a:rPr lang="ja-JP" altLang="en-US" b="0" dirty="0">
                <a:latin typeface="HG丸ｺﾞｼｯｸM-PRO" panose="020F0600000000000000" pitchFamily="50" charset="-128"/>
                <a:ea typeface="HG丸ｺﾞｼｯｸM-PRO" panose="020F0600000000000000" pitchFamily="50" charset="-128"/>
                <a:cs typeface="ヒラギノ丸ゴ Pro W4"/>
              </a:rPr>
              <a:t>全員が協力して研究成果を挙げる</a:t>
            </a:r>
            <a:endParaRPr lang="en-US" altLang="ja-JP" b="0" dirty="0">
              <a:latin typeface="HG丸ｺﾞｼｯｸM-PRO" panose="020F0600000000000000" pitchFamily="50" charset="-128"/>
              <a:ea typeface="HG丸ｺﾞｼｯｸM-PRO" panose="020F0600000000000000" pitchFamily="50" charset="-128"/>
              <a:cs typeface="ヒラギノ丸ゴ Pro W4"/>
            </a:endParaRPr>
          </a:p>
          <a:p>
            <a:pPr marL="263525" indent="-263525" defTabSz="457200" fontAlgn="auto">
              <a:spcBef>
                <a:spcPts val="0"/>
              </a:spcBef>
              <a:spcAft>
                <a:spcPts val="0"/>
              </a:spcAft>
              <a:buFont typeface="Wingdings" pitchFamily="2" charset="2"/>
              <a:buChar char="ü"/>
            </a:pPr>
            <a:r>
              <a:rPr lang="ja-JP" altLang="en-US" b="0" dirty="0">
                <a:latin typeface="HG丸ｺﾞｼｯｸM-PRO" panose="020F0600000000000000" pitchFamily="50" charset="-128"/>
                <a:ea typeface="HG丸ｺﾞｼｯｸM-PRO" panose="020F0600000000000000" pitchFamily="50" charset="-128"/>
                <a:cs typeface="ヒラギノ丸ゴ Pro W4"/>
              </a:rPr>
              <a:t>平成</a:t>
            </a:r>
            <a:r>
              <a:rPr lang="en-US" altLang="ja-JP" b="0" dirty="0">
                <a:latin typeface="HG丸ｺﾞｼｯｸM-PRO" panose="020F0600000000000000" pitchFamily="50" charset="-128"/>
                <a:ea typeface="HG丸ｺﾞｼｯｸM-PRO" panose="020F0600000000000000" pitchFamily="50" charset="-128"/>
                <a:cs typeface="ヒラギノ丸ゴ Pro W4"/>
              </a:rPr>
              <a:t>28</a:t>
            </a:r>
            <a:r>
              <a:rPr lang="ja-JP" altLang="en-US" b="0" dirty="0">
                <a:latin typeface="HG丸ｺﾞｼｯｸM-PRO" panose="020F0600000000000000" pitchFamily="50" charset="-128"/>
                <a:ea typeface="HG丸ｺﾞｼｯｸM-PRO" panose="020F0600000000000000" pitchFamily="50" charset="-128"/>
                <a:cs typeface="ヒラギノ丸ゴ Pro W4"/>
              </a:rPr>
              <a:t>年度</a:t>
            </a:r>
            <a:r>
              <a:rPr lang="en-US" altLang="ja-JP" b="0" dirty="0">
                <a:latin typeface="HG丸ｺﾞｼｯｸM-PRO" panose="020F0600000000000000" pitchFamily="50" charset="-128"/>
                <a:ea typeface="HG丸ｺﾞｼｯｸM-PRO" panose="020F0600000000000000" pitchFamily="50" charset="-128"/>
                <a:cs typeface="ヒラギノ丸ゴ Pro W4"/>
              </a:rPr>
              <a:t> </a:t>
            </a:r>
            <a:r>
              <a:rPr lang="ja-JP" altLang="en-US" b="0" dirty="0">
                <a:latin typeface="HG丸ｺﾞｼｯｸM-PRO" panose="020F0600000000000000" pitchFamily="50" charset="-128"/>
                <a:ea typeface="HG丸ｺﾞｼｯｸM-PRO" panose="020F0600000000000000" pitchFamily="50" charset="-128"/>
                <a:cs typeface="ヒラギノ丸ゴ Pro W4"/>
              </a:rPr>
              <a:t>京都大学総長賞を受賞。</a:t>
            </a:r>
            <a:endParaRPr lang="en-US" altLang="ja-JP" b="0" dirty="0">
              <a:latin typeface="HG丸ｺﾞｼｯｸM-PRO" panose="020F0600000000000000" pitchFamily="50" charset="-128"/>
              <a:ea typeface="HG丸ｺﾞｼｯｸM-PRO" panose="020F0600000000000000" pitchFamily="50" charset="-128"/>
              <a:cs typeface="ヒラギノ丸ゴ Pro W4"/>
            </a:endParaRPr>
          </a:p>
          <a:p>
            <a:pPr marL="263525" indent="-263525" defTabSz="457200" fontAlgn="auto">
              <a:spcBef>
                <a:spcPts val="0"/>
              </a:spcBef>
              <a:spcAft>
                <a:spcPts val="0"/>
              </a:spcAft>
              <a:buFont typeface="Wingdings" pitchFamily="2" charset="2"/>
              <a:buChar char="ü"/>
            </a:pPr>
            <a:r>
              <a:rPr lang="ja-JP" altLang="en-US" b="0" dirty="0">
                <a:latin typeface="HG丸ｺﾞｼｯｸM-PRO" panose="020F0600000000000000" pitchFamily="50" charset="-128"/>
                <a:ea typeface="HG丸ｺﾞｼｯｸM-PRO" panose="020F0600000000000000" pitchFamily="50" charset="-128"/>
                <a:cs typeface="ヒラギノ丸ゴ Pro W4"/>
              </a:rPr>
              <a:t>世界的に著名な学術雑誌</a:t>
            </a:r>
            <a:r>
              <a:rPr lang="en-US" altLang="ja-JP" b="0" dirty="0">
                <a:latin typeface="HG丸ｺﾞｼｯｸM-PRO" panose="020F0600000000000000" pitchFamily="50" charset="-128"/>
                <a:ea typeface="HG丸ｺﾞｼｯｸM-PRO" panose="020F0600000000000000" pitchFamily="50" charset="-128"/>
                <a:cs typeface="ヒラギノ丸ゴ Pro W4"/>
              </a:rPr>
              <a:t> “Physical Review Letters” </a:t>
            </a:r>
            <a:r>
              <a:rPr lang="ja-JP" altLang="en-US" b="0" dirty="0">
                <a:latin typeface="HG丸ｺﾞｼｯｸM-PRO" panose="020F0600000000000000" pitchFamily="50" charset="-128"/>
                <a:ea typeface="HG丸ｺﾞｼｯｸM-PRO" panose="020F0600000000000000" pitchFamily="50" charset="-128"/>
                <a:cs typeface="ヒラギノ丸ゴ Pro W4"/>
              </a:rPr>
              <a:t>に論文が掲載。</a:t>
            </a:r>
            <a:endParaRPr lang="en-US" altLang="ja-JP" b="0" dirty="0">
              <a:latin typeface="HG丸ｺﾞｼｯｸM-PRO" panose="020F0600000000000000" pitchFamily="50" charset="-128"/>
              <a:ea typeface="HG丸ｺﾞｼｯｸM-PRO" panose="020F0600000000000000" pitchFamily="50" charset="-128"/>
              <a:cs typeface="ヒラギノ丸ゴ Pro W4"/>
            </a:endParaRPr>
          </a:p>
          <a:p>
            <a:pPr marL="263525" indent="-263525" defTabSz="457200" fontAlgn="auto">
              <a:spcBef>
                <a:spcPts val="0"/>
              </a:spcBef>
              <a:spcAft>
                <a:spcPts val="0"/>
              </a:spcAft>
              <a:buFont typeface="Wingdings" pitchFamily="2" charset="2"/>
              <a:buChar char="ü"/>
            </a:pPr>
            <a:r>
              <a:rPr lang="ja-JP" altLang="en-US" b="0" dirty="0">
                <a:latin typeface="HG丸ｺﾞｼｯｸM-PRO" panose="020F0600000000000000" pitchFamily="50" charset="-128"/>
                <a:ea typeface="HG丸ｺﾞｼｯｸM-PRO" panose="020F0600000000000000" pitchFamily="50" charset="-128"/>
                <a:cs typeface="ヒラギノ丸ゴ Pro W4"/>
              </a:rPr>
              <a:t>過去の</a:t>
            </a:r>
            <a:r>
              <a:rPr lang="en-US" altLang="ja-JP" b="0" dirty="0">
                <a:latin typeface="HG丸ｺﾞｼｯｸM-PRO" panose="020F0600000000000000" pitchFamily="50" charset="-128"/>
                <a:ea typeface="HG丸ｺﾞｼｯｸM-PRO" panose="020F0600000000000000" pitchFamily="50" charset="-128"/>
                <a:cs typeface="ヒラギノ丸ゴ Pro W4"/>
              </a:rPr>
              <a:t>P4</a:t>
            </a:r>
            <a:r>
              <a:rPr lang="ja-JP" altLang="en-US" b="0" dirty="0">
                <a:latin typeface="HG丸ｺﾞｼｯｸM-PRO" panose="020F0600000000000000" pitchFamily="50" charset="-128"/>
                <a:ea typeface="HG丸ｺﾞｼｯｸM-PRO" panose="020F0600000000000000" pitchFamily="50" charset="-128"/>
                <a:cs typeface="ヒラギノ丸ゴ Pro W4"/>
              </a:rPr>
              <a:t>実験テーマも、修士論文や博士論文の研究テーマに発展。</a:t>
            </a:r>
            <a:endParaRPr lang="en-US" altLang="ja-JP" b="0" dirty="0">
              <a:latin typeface="HG丸ｺﾞｼｯｸM-PRO" panose="020F0600000000000000" pitchFamily="50" charset="-128"/>
              <a:ea typeface="HG丸ｺﾞｼｯｸM-PRO" panose="020F0600000000000000" pitchFamily="50" charset="-128"/>
              <a:cs typeface="ヒラギノ丸ゴ Pro W4"/>
            </a:endParaRPr>
          </a:p>
          <a:p>
            <a:pPr marL="263525" indent="-263525" defTabSz="457200" fontAlgn="auto">
              <a:spcBef>
                <a:spcPts val="0"/>
              </a:spcBef>
              <a:spcAft>
                <a:spcPts val="0"/>
              </a:spcAft>
              <a:buFont typeface="Wingdings" pitchFamily="2" charset="2"/>
              <a:buChar char="ü"/>
            </a:pPr>
            <a:r>
              <a:rPr lang="en-US" altLang="ja-JP" b="0" dirty="0">
                <a:latin typeface="HG丸ｺﾞｼｯｸM-PRO" panose="020F0600000000000000" pitchFamily="50" charset="-128"/>
                <a:ea typeface="HG丸ｺﾞｼｯｸM-PRO" panose="020F0600000000000000" pitchFamily="50" charset="-128"/>
                <a:cs typeface="ヒラギノ丸ゴ Pro W4"/>
              </a:rPr>
              <a:t>2018, 2023</a:t>
            </a:r>
            <a:r>
              <a:rPr lang="ja-JP" altLang="en-US" b="0" dirty="0">
                <a:latin typeface="HG丸ｺﾞｼｯｸM-PRO" panose="020F0600000000000000" pitchFamily="50" charset="-128"/>
                <a:ea typeface="HG丸ｺﾞｼｯｸM-PRO" panose="020F0600000000000000" pitchFamily="50" charset="-128"/>
                <a:cs typeface="ヒラギノ丸ゴ Pro W4"/>
              </a:rPr>
              <a:t>年度は</a:t>
            </a:r>
            <a:r>
              <a:rPr lang="ja-JP" altLang="en-US" dirty="0">
                <a:latin typeface="HG丸ｺﾞｼｯｸM-PRO" panose="020F0600000000000000" pitchFamily="50" charset="-128"/>
                <a:ea typeface="HG丸ｺﾞｼｯｸM-PRO" panose="020F0600000000000000" pitchFamily="50" charset="-128"/>
                <a:cs typeface="ヒラギノ丸ゴ Pro W4"/>
              </a:rPr>
              <a:t>ハワイ</a:t>
            </a:r>
            <a:r>
              <a:rPr lang="ja-JP" altLang="en-US" b="0" dirty="0">
                <a:latin typeface="HG丸ｺﾞｼｯｸM-PRO" panose="020F0600000000000000" pitchFamily="50" charset="-128"/>
                <a:ea typeface="HG丸ｺﾞｼｯｸM-PRO" panose="020F0600000000000000" pitchFamily="50" charset="-128"/>
                <a:cs typeface="ヒラギノ丸ゴ Pro W4"/>
              </a:rPr>
              <a:t>で発表</a:t>
            </a:r>
            <a:endParaRPr lang="en-US" altLang="ja-JP" b="0" dirty="0">
              <a:latin typeface="HG丸ｺﾞｼｯｸM-PRO" panose="020F0600000000000000" pitchFamily="50" charset="-128"/>
              <a:ea typeface="HG丸ｺﾞｼｯｸM-PRO" panose="020F0600000000000000" pitchFamily="50" charset="-128"/>
              <a:cs typeface="ヒラギノ丸ゴ Pro W4"/>
            </a:endParaRPr>
          </a:p>
          <a:p>
            <a:pPr defTabSz="457200" fontAlgn="auto">
              <a:spcBef>
                <a:spcPts val="0"/>
              </a:spcBef>
              <a:spcAft>
                <a:spcPts val="0"/>
              </a:spcAft>
            </a:pPr>
            <a:r>
              <a:rPr lang="ja-JP" altLang="en-US" b="0" dirty="0">
                <a:latin typeface="HG丸ｺﾞｼｯｸM-PRO" panose="020F0600000000000000" pitchFamily="50" charset="-128"/>
                <a:ea typeface="HG丸ｺﾞｼｯｸM-PRO" panose="020F0600000000000000" pitchFamily="50" charset="-128"/>
                <a:cs typeface="ヒラギノ丸ゴ Pro W4"/>
              </a:rPr>
              <a:t>　（４年に一度の日米合同学会）</a:t>
            </a:r>
            <a:endParaRPr lang="en-US" altLang="ja-JP" b="0" dirty="0">
              <a:latin typeface="HG丸ｺﾞｼｯｸM-PRO" panose="020F0600000000000000" pitchFamily="50" charset="-128"/>
              <a:ea typeface="HG丸ｺﾞｼｯｸM-PRO" panose="020F0600000000000000" pitchFamily="50" charset="-128"/>
              <a:cs typeface="ヒラギノ丸ゴ Pro W4"/>
            </a:endParaRPr>
          </a:p>
        </p:txBody>
      </p:sp>
      <p:pic>
        <p:nvPicPr>
          <p:cNvPr id="12" name="図 11" descr="20181022_181119_051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4726" y="2589963"/>
            <a:ext cx="1778495" cy="2664490"/>
          </a:xfrm>
          <a:prstGeom prst="rect">
            <a:avLst/>
          </a:prstGeom>
        </p:spPr>
      </p:pic>
      <p:pic>
        <p:nvPicPr>
          <p:cNvPr id="14" name="図 13" descr="IMG_1786.jpe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47239" y="1611685"/>
            <a:ext cx="2240409" cy="1680307"/>
          </a:xfrm>
          <a:prstGeom prst="rect">
            <a:avLst/>
          </a:prstGeom>
        </p:spPr>
      </p:pic>
      <p:pic>
        <p:nvPicPr>
          <p:cNvPr id="16" name="図 15" descr="150708_234454.jpe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15330" y="1630515"/>
            <a:ext cx="2254645" cy="1690985"/>
          </a:xfrm>
          <a:prstGeom prst="rect">
            <a:avLst/>
          </a:prstGeom>
        </p:spPr>
      </p:pic>
      <p:sp>
        <p:nvSpPr>
          <p:cNvPr id="19" name="テキスト ボックス 18"/>
          <p:cNvSpPr txBox="1"/>
          <p:nvPr/>
        </p:nvSpPr>
        <p:spPr>
          <a:xfrm>
            <a:off x="4338019" y="1662592"/>
            <a:ext cx="1726765" cy="338554"/>
          </a:xfrm>
          <a:prstGeom prst="rect">
            <a:avLst/>
          </a:prstGeom>
          <a:solidFill>
            <a:schemeClr val="accent4">
              <a:lumMod val="75000"/>
              <a:lumOff val="25000"/>
              <a:alpha val="60000"/>
            </a:schemeClr>
          </a:solidFill>
        </p:spPr>
        <p:txBody>
          <a:bodyPr wrap="square" rtlCol="0">
            <a:spAutoFit/>
          </a:bodyPr>
          <a:lstStyle/>
          <a:p>
            <a:pPr algn="ctr"/>
            <a:r>
              <a:rPr lang="ja-JP" altLang="en-US" sz="1600" b="0" dirty="0">
                <a:solidFill>
                  <a:schemeClr val="bg1"/>
                </a:solidFill>
                <a:latin typeface="ヒラギノ丸ゴ Pro W4"/>
                <a:ea typeface="ヒラギノ丸ゴ Pro W4"/>
                <a:cs typeface="ヒラギノ丸ゴ Pro W4"/>
              </a:rPr>
              <a:t>回路調整したり</a:t>
            </a:r>
            <a:endParaRPr kumimoji="1" lang="en-US" altLang="ja-JP" sz="1600" b="0" dirty="0">
              <a:solidFill>
                <a:schemeClr val="bg1"/>
              </a:solidFill>
              <a:latin typeface="ヒラギノ丸ゴ Pro W4"/>
              <a:ea typeface="ヒラギノ丸ゴ Pro W4"/>
              <a:cs typeface="ヒラギノ丸ゴ Pro W4"/>
            </a:endParaRPr>
          </a:p>
        </p:txBody>
      </p:sp>
      <p:sp>
        <p:nvSpPr>
          <p:cNvPr id="21" name="テキスト ボックス 20"/>
          <p:cNvSpPr txBox="1"/>
          <p:nvPr/>
        </p:nvSpPr>
        <p:spPr>
          <a:xfrm>
            <a:off x="6820485" y="2909943"/>
            <a:ext cx="2031030" cy="338554"/>
          </a:xfrm>
          <a:prstGeom prst="rect">
            <a:avLst/>
          </a:prstGeom>
          <a:solidFill>
            <a:schemeClr val="accent4">
              <a:lumMod val="75000"/>
              <a:lumOff val="25000"/>
              <a:alpha val="60000"/>
            </a:schemeClr>
          </a:solidFill>
        </p:spPr>
        <p:txBody>
          <a:bodyPr wrap="square" rtlCol="0">
            <a:spAutoFit/>
          </a:bodyPr>
          <a:lstStyle/>
          <a:p>
            <a:pPr algn="ctr"/>
            <a:r>
              <a:rPr kumimoji="1" lang="ja-JP" altLang="en-US" sz="1600" b="0" dirty="0">
                <a:solidFill>
                  <a:schemeClr val="bg1"/>
                </a:solidFill>
                <a:latin typeface="ヒラギノ丸ゴ Pro W4"/>
                <a:ea typeface="ヒラギノ丸ゴ Pro W4"/>
                <a:cs typeface="ヒラギノ丸ゴ Pro W4"/>
              </a:rPr>
              <a:t>データ取得したり</a:t>
            </a:r>
            <a:endParaRPr kumimoji="1" lang="en-US" altLang="ja-JP" sz="1600" b="0" dirty="0">
              <a:solidFill>
                <a:schemeClr val="bg1"/>
              </a:solidFill>
              <a:latin typeface="ヒラギノ丸ゴ Pro W4"/>
              <a:ea typeface="ヒラギノ丸ゴ Pro W4"/>
              <a:cs typeface="ヒラギノ丸ゴ Pro W4"/>
            </a:endParaRPr>
          </a:p>
        </p:txBody>
      </p:sp>
      <p:pic>
        <p:nvPicPr>
          <p:cNvPr id="23" name="図 22"/>
          <p:cNvPicPr>
            <a:picLocks noChangeAspect="1"/>
          </p:cNvPicPr>
          <p:nvPr/>
        </p:nvPicPr>
        <p:blipFill>
          <a:blip r:embed="rId6"/>
          <a:stretch>
            <a:fillRect/>
          </a:stretch>
        </p:blipFill>
        <p:spPr>
          <a:xfrm>
            <a:off x="6747239" y="3348070"/>
            <a:ext cx="1363414" cy="1817885"/>
          </a:xfrm>
          <a:prstGeom prst="rect">
            <a:avLst/>
          </a:prstGeom>
        </p:spPr>
      </p:pic>
      <p:sp>
        <p:nvSpPr>
          <p:cNvPr id="24" name="テキスト ボックス 23"/>
          <p:cNvSpPr txBox="1"/>
          <p:nvPr/>
        </p:nvSpPr>
        <p:spPr>
          <a:xfrm>
            <a:off x="6814076" y="3321500"/>
            <a:ext cx="1883742" cy="338554"/>
          </a:xfrm>
          <a:prstGeom prst="rect">
            <a:avLst/>
          </a:prstGeom>
          <a:solidFill>
            <a:schemeClr val="accent4">
              <a:lumMod val="75000"/>
              <a:lumOff val="25000"/>
              <a:alpha val="60000"/>
            </a:schemeClr>
          </a:solidFill>
        </p:spPr>
        <p:txBody>
          <a:bodyPr wrap="square" rtlCol="0">
            <a:spAutoFit/>
          </a:bodyPr>
          <a:lstStyle/>
          <a:p>
            <a:pPr algn="ctr"/>
            <a:r>
              <a:rPr kumimoji="1" lang="ja-JP" altLang="en-US" sz="1600" b="0" dirty="0">
                <a:solidFill>
                  <a:schemeClr val="bg1"/>
                </a:solidFill>
                <a:latin typeface="ヒラギノ丸ゴ Pro W4"/>
                <a:ea typeface="ヒラギノ丸ゴ Pro W4"/>
                <a:cs typeface="ヒラギノ丸ゴ Pro W4"/>
              </a:rPr>
              <a:t>カレーを作ったり</a:t>
            </a:r>
            <a:endParaRPr kumimoji="1" lang="en-US" altLang="ja-JP" sz="1600" b="0" dirty="0">
              <a:solidFill>
                <a:schemeClr val="bg1"/>
              </a:solidFill>
              <a:latin typeface="ヒラギノ丸ゴ Pro W4"/>
              <a:ea typeface="ヒラギノ丸ゴ Pro W4"/>
              <a:cs typeface="ヒラギノ丸ゴ Pro W4"/>
            </a:endParaRPr>
          </a:p>
        </p:txBody>
      </p:sp>
      <p:pic>
        <p:nvPicPr>
          <p:cNvPr id="3" name="図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53772" y="4449638"/>
            <a:ext cx="2108550" cy="1580769"/>
          </a:xfrm>
          <a:prstGeom prst="rect">
            <a:avLst/>
          </a:prstGeom>
        </p:spPr>
      </p:pic>
      <p:sp>
        <p:nvSpPr>
          <p:cNvPr id="22" name="テキスト ボックス 21"/>
          <p:cNvSpPr txBox="1"/>
          <p:nvPr/>
        </p:nvSpPr>
        <p:spPr>
          <a:xfrm>
            <a:off x="4444266" y="5705299"/>
            <a:ext cx="2253576" cy="338554"/>
          </a:xfrm>
          <a:prstGeom prst="rect">
            <a:avLst/>
          </a:prstGeom>
          <a:solidFill>
            <a:schemeClr val="accent4">
              <a:lumMod val="75000"/>
              <a:lumOff val="25000"/>
              <a:alpha val="60000"/>
            </a:schemeClr>
          </a:solidFill>
        </p:spPr>
        <p:txBody>
          <a:bodyPr wrap="square" rtlCol="0">
            <a:spAutoFit/>
          </a:bodyPr>
          <a:lstStyle/>
          <a:p>
            <a:pPr algn="ctr"/>
            <a:r>
              <a:rPr kumimoji="1" lang="ja-JP" altLang="en-US" sz="1600" b="0" dirty="0">
                <a:solidFill>
                  <a:schemeClr val="bg1"/>
                </a:solidFill>
                <a:latin typeface="ヒラギノ丸ゴ Pro W4"/>
                <a:ea typeface="ヒラギノ丸ゴ Pro W4"/>
                <a:cs typeface="ヒラギノ丸ゴ Pro W4"/>
              </a:rPr>
              <a:t>学会で成果発表したり</a:t>
            </a:r>
            <a:endParaRPr kumimoji="1" lang="en-US" altLang="ja-JP" sz="1600" b="0" dirty="0">
              <a:solidFill>
                <a:schemeClr val="bg1"/>
              </a:solidFill>
              <a:latin typeface="ヒラギノ丸ゴ Pro W4"/>
              <a:ea typeface="ヒラギノ丸ゴ Pro W4"/>
              <a:cs typeface="ヒラギノ丸ゴ Pro W4"/>
            </a:endParaRPr>
          </a:p>
        </p:txBody>
      </p:sp>
      <p:pic>
        <p:nvPicPr>
          <p:cNvPr id="8" name="図 7" descr="人, 屋内, 女性, 男 が含まれている画像&#10;&#10;自動的に生成された説明">
            <a:extLst>
              <a:ext uri="{FF2B5EF4-FFF2-40B4-BE49-F238E27FC236}">
                <a16:creationId xmlns:a16="http://schemas.microsoft.com/office/drawing/2014/main" id="{20620E26-4C10-4C47-B58D-6CE92A5164E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400000">
            <a:off x="7333132" y="4354341"/>
            <a:ext cx="1412901" cy="1884718"/>
          </a:xfrm>
          <a:prstGeom prst="rect">
            <a:avLst/>
          </a:prstGeom>
        </p:spPr>
      </p:pic>
      <p:sp>
        <p:nvSpPr>
          <p:cNvPr id="25" name="テキスト ボックス 24">
            <a:extLst>
              <a:ext uri="{FF2B5EF4-FFF2-40B4-BE49-F238E27FC236}">
                <a16:creationId xmlns:a16="http://schemas.microsoft.com/office/drawing/2014/main" id="{7F991AC3-D09D-41B0-ABEF-4ABBEDDA41FE}"/>
              </a:ext>
            </a:extLst>
          </p:cNvPr>
          <p:cNvSpPr txBox="1"/>
          <p:nvPr/>
        </p:nvSpPr>
        <p:spPr>
          <a:xfrm>
            <a:off x="6747239" y="5705299"/>
            <a:ext cx="2396761" cy="338554"/>
          </a:xfrm>
          <a:prstGeom prst="rect">
            <a:avLst/>
          </a:prstGeom>
          <a:solidFill>
            <a:schemeClr val="accent4">
              <a:lumMod val="75000"/>
              <a:lumOff val="25000"/>
              <a:alpha val="60000"/>
            </a:schemeClr>
          </a:solidFill>
        </p:spPr>
        <p:txBody>
          <a:bodyPr wrap="square" rtlCol="0">
            <a:spAutoFit/>
          </a:bodyPr>
          <a:lstStyle/>
          <a:p>
            <a:pPr algn="ctr"/>
            <a:r>
              <a:rPr kumimoji="1" lang="ja-JP" altLang="en-US" sz="1600" b="0" dirty="0">
                <a:solidFill>
                  <a:schemeClr val="bg1"/>
                </a:solidFill>
                <a:latin typeface="ヒラギノ丸ゴ Pro W4"/>
                <a:ea typeface="ヒラギノ丸ゴ Pro W4"/>
                <a:cs typeface="ヒラギノ丸ゴ Pro W4"/>
              </a:rPr>
              <a:t>実験室で寝たり</a:t>
            </a:r>
            <a:r>
              <a:rPr kumimoji="1" lang="en-US" altLang="ja-JP" sz="1600" b="0" dirty="0">
                <a:solidFill>
                  <a:schemeClr val="bg1"/>
                </a:solidFill>
                <a:latin typeface="ヒラギノ丸ゴ Pro W4"/>
                <a:ea typeface="ヒラギノ丸ゴ Pro W4"/>
                <a:cs typeface="ヒラギノ丸ゴ Pro W4"/>
              </a:rPr>
              <a:t>( ˘ω˘)</a:t>
            </a:r>
            <a:r>
              <a:rPr kumimoji="1" lang="ja-JP" altLang="en-US" sz="1600" b="0" dirty="0">
                <a:solidFill>
                  <a:schemeClr val="bg1"/>
                </a:solidFill>
                <a:latin typeface="ヒラギノ丸ゴ Pro W4"/>
                <a:ea typeface="ヒラギノ丸ゴ Pro W4"/>
                <a:cs typeface="ヒラギノ丸ゴ Pro W4"/>
              </a:rPr>
              <a:t>ｽﾔｧ</a:t>
            </a:r>
            <a:endParaRPr kumimoji="1" lang="en-US" altLang="ja-JP" sz="1600" b="0" dirty="0">
              <a:solidFill>
                <a:schemeClr val="bg1"/>
              </a:solidFill>
              <a:latin typeface="ヒラギノ丸ゴ Pro W4"/>
              <a:ea typeface="ヒラギノ丸ゴ Pro W4"/>
              <a:cs typeface="ヒラギノ丸ゴ Pro W4"/>
            </a:endParaRPr>
          </a:p>
        </p:txBody>
      </p:sp>
      <p:sp>
        <p:nvSpPr>
          <p:cNvPr id="26" name="テキスト ボックス 25">
            <a:extLst>
              <a:ext uri="{FF2B5EF4-FFF2-40B4-BE49-F238E27FC236}">
                <a16:creationId xmlns:a16="http://schemas.microsoft.com/office/drawing/2014/main" id="{98DC77E0-7EBC-4FB1-A5A8-FE66469377A7}"/>
              </a:ext>
            </a:extLst>
          </p:cNvPr>
          <p:cNvSpPr txBox="1"/>
          <p:nvPr/>
        </p:nvSpPr>
        <p:spPr>
          <a:xfrm>
            <a:off x="5321688" y="6299402"/>
            <a:ext cx="2804945" cy="400110"/>
          </a:xfrm>
          <a:prstGeom prst="rect">
            <a:avLst/>
          </a:prstGeom>
          <a:solidFill>
            <a:schemeClr val="accent4">
              <a:lumMod val="75000"/>
              <a:lumOff val="25000"/>
              <a:alpha val="60000"/>
            </a:schemeClr>
          </a:solidFill>
        </p:spPr>
        <p:txBody>
          <a:bodyPr wrap="square" rtlCol="0">
            <a:spAutoFit/>
          </a:bodyPr>
          <a:lstStyle/>
          <a:p>
            <a:pPr algn="ctr"/>
            <a:r>
              <a:rPr kumimoji="1" lang="ja-JP" altLang="en-US" sz="2000" dirty="0">
                <a:solidFill>
                  <a:schemeClr val="bg1"/>
                </a:solidFill>
                <a:latin typeface="ヒラギノ丸ゴ Pro W4"/>
                <a:ea typeface="ヒラギノ丸ゴ Pro W4"/>
                <a:cs typeface="ヒラギノ丸ゴ Pro W4"/>
              </a:rPr>
              <a:t>偉大な先輩たちの足跡</a:t>
            </a:r>
            <a:endParaRPr kumimoji="1" lang="en-US" altLang="ja-JP" sz="2000" dirty="0">
              <a:solidFill>
                <a:schemeClr val="bg1"/>
              </a:solidFill>
              <a:latin typeface="ヒラギノ丸ゴ Pro W4"/>
              <a:ea typeface="ヒラギノ丸ゴ Pro W4"/>
              <a:cs typeface="ヒラギノ丸ゴ Pro W4"/>
            </a:endParaRPr>
          </a:p>
        </p:txBody>
      </p:sp>
      <p:pic>
        <p:nvPicPr>
          <p:cNvPr id="28" name="図 27" descr="人, ポーズ, 屋外, グループ が含まれている画像&#10;&#10;自動的に生成された説明">
            <a:extLst>
              <a:ext uri="{FF2B5EF4-FFF2-40B4-BE49-F238E27FC236}">
                <a16:creationId xmlns:a16="http://schemas.microsoft.com/office/drawing/2014/main" id="{9408E398-1019-4EA7-891C-4FF94B966B6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6852" y="1584682"/>
            <a:ext cx="4035232" cy="2689499"/>
          </a:xfrm>
          <a:prstGeom prst="rect">
            <a:avLst/>
          </a:prstGeom>
        </p:spPr>
      </p:pic>
      <p:sp>
        <p:nvSpPr>
          <p:cNvPr id="29" name="テキスト ボックス 28">
            <a:extLst>
              <a:ext uri="{FF2B5EF4-FFF2-40B4-BE49-F238E27FC236}">
                <a16:creationId xmlns:a16="http://schemas.microsoft.com/office/drawing/2014/main" id="{1F82753D-2295-43C8-AD24-8C309150D02E}"/>
              </a:ext>
            </a:extLst>
          </p:cNvPr>
          <p:cNvSpPr txBox="1"/>
          <p:nvPr/>
        </p:nvSpPr>
        <p:spPr>
          <a:xfrm>
            <a:off x="1399760" y="1616592"/>
            <a:ext cx="2848775" cy="338554"/>
          </a:xfrm>
          <a:prstGeom prst="rect">
            <a:avLst/>
          </a:prstGeom>
          <a:solidFill>
            <a:schemeClr val="accent4">
              <a:lumMod val="75000"/>
              <a:lumOff val="25000"/>
              <a:alpha val="60000"/>
            </a:schemeClr>
          </a:solidFill>
        </p:spPr>
        <p:txBody>
          <a:bodyPr wrap="square" rtlCol="0">
            <a:spAutoFit/>
          </a:bodyPr>
          <a:lstStyle/>
          <a:p>
            <a:pPr algn="ctr"/>
            <a:r>
              <a:rPr kumimoji="1" lang="en-US" altLang="ja-JP" sz="1600" b="0" dirty="0">
                <a:solidFill>
                  <a:schemeClr val="bg1"/>
                </a:solidFill>
                <a:latin typeface="ヒラギノ丸ゴ Pro W4"/>
                <a:ea typeface="ヒラギノ丸ゴ Pro W4"/>
                <a:cs typeface="ヒラギノ丸ゴ Pro W4"/>
              </a:rPr>
              <a:t>2019</a:t>
            </a:r>
            <a:r>
              <a:rPr kumimoji="1" lang="ja-JP" altLang="en-US" sz="1600" b="0" dirty="0">
                <a:solidFill>
                  <a:schemeClr val="bg1"/>
                </a:solidFill>
                <a:latin typeface="ヒラギノ丸ゴ Pro W4"/>
                <a:ea typeface="ヒラギノ丸ゴ Pro W4"/>
                <a:cs typeface="ヒラギノ丸ゴ Pro W4"/>
              </a:rPr>
              <a:t>年度：</a:t>
            </a:r>
            <a:r>
              <a:rPr kumimoji="1" lang="en-US" altLang="ja-JP" sz="1600" b="0" dirty="0" err="1">
                <a:solidFill>
                  <a:schemeClr val="bg1"/>
                </a:solidFill>
                <a:latin typeface="ヒラギノ丸ゴ Pro W4"/>
                <a:ea typeface="ヒラギノ丸ゴ Pro W4"/>
                <a:cs typeface="ヒラギノ丸ゴ Pro W4"/>
              </a:rPr>
              <a:t>NewSUBARU</a:t>
            </a:r>
            <a:r>
              <a:rPr kumimoji="1" lang="ja-JP" altLang="en-US" sz="1600" b="0" dirty="0">
                <a:solidFill>
                  <a:schemeClr val="bg1"/>
                </a:solidFill>
                <a:latin typeface="ヒラギノ丸ゴ Pro W4"/>
                <a:ea typeface="ヒラギノ丸ゴ Pro W4"/>
                <a:cs typeface="ヒラギノ丸ゴ Pro W4"/>
              </a:rPr>
              <a:t>にて</a:t>
            </a:r>
            <a:endParaRPr kumimoji="1" lang="en-US" altLang="ja-JP" sz="1600" b="0" dirty="0">
              <a:solidFill>
                <a:schemeClr val="bg1"/>
              </a:solidFill>
              <a:latin typeface="ヒラギノ丸ゴ Pro W4"/>
              <a:ea typeface="ヒラギノ丸ゴ Pro W4"/>
              <a:cs typeface="ヒラギノ丸ゴ Pro W4"/>
            </a:endParaRPr>
          </a:p>
        </p:txBody>
      </p:sp>
      <p:grpSp>
        <p:nvGrpSpPr>
          <p:cNvPr id="27" name="グループ化 26">
            <a:extLst>
              <a:ext uri="{FF2B5EF4-FFF2-40B4-BE49-F238E27FC236}">
                <a16:creationId xmlns:a16="http://schemas.microsoft.com/office/drawing/2014/main" id="{73DA6CF5-D1F4-46C0-A2ED-54655A4B45E9}"/>
              </a:ext>
            </a:extLst>
          </p:cNvPr>
          <p:cNvGrpSpPr/>
          <p:nvPr/>
        </p:nvGrpSpPr>
        <p:grpSpPr>
          <a:xfrm>
            <a:off x="629707" y="1734071"/>
            <a:ext cx="3363730" cy="2522798"/>
            <a:chOff x="152401" y="1540192"/>
            <a:chExt cx="3363730" cy="2522798"/>
          </a:xfrm>
        </p:grpSpPr>
        <p:pic>
          <p:nvPicPr>
            <p:cNvPr id="30" name="図 29" descr="ポーズをとる男女のグループ&#10;&#10;自動的に生成された説明">
              <a:extLst>
                <a:ext uri="{FF2B5EF4-FFF2-40B4-BE49-F238E27FC236}">
                  <a16:creationId xmlns:a16="http://schemas.microsoft.com/office/drawing/2014/main" id="{5DD9BC3E-5E6D-472B-815D-562B4D13494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2401" y="1540192"/>
              <a:ext cx="3363730" cy="2522798"/>
            </a:xfrm>
            <a:prstGeom prst="rect">
              <a:avLst/>
            </a:prstGeom>
          </p:spPr>
        </p:pic>
        <p:sp>
          <p:nvSpPr>
            <p:cNvPr id="31" name="テキスト ボックス 30">
              <a:extLst>
                <a:ext uri="{FF2B5EF4-FFF2-40B4-BE49-F238E27FC236}">
                  <a16:creationId xmlns:a16="http://schemas.microsoft.com/office/drawing/2014/main" id="{7D553AA5-216B-49A9-AFFE-6DF3F3647A8A}"/>
                </a:ext>
              </a:extLst>
            </p:cNvPr>
            <p:cNvSpPr txBox="1"/>
            <p:nvPr/>
          </p:nvSpPr>
          <p:spPr>
            <a:xfrm>
              <a:off x="1043291" y="1540192"/>
              <a:ext cx="2472839" cy="584775"/>
            </a:xfrm>
            <a:prstGeom prst="rect">
              <a:avLst/>
            </a:prstGeom>
            <a:solidFill>
              <a:schemeClr val="accent4">
                <a:lumMod val="75000"/>
                <a:lumOff val="25000"/>
                <a:alpha val="60000"/>
              </a:schemeClr>
            </a:solidFill>
          </p:spPr>
          <p:txBody>
            <a:bodyPr wrap="square" rtlCol="0">
              <a:spAutoFit/>
            </a:bodyPr>
            <a:lstStyle/>
            <a:p>
              <a:pPr algn="ctr"/>
              <a:r>
                <a:rPr lang="en-US" altLang="ja-JP" sz="1600" b="0" dirty="0">
                  <a:solidFill>
                    <a:schemeClr val="bg1"/>
                  </a:solidFill>
                  <a:latin typeface="ヒラギノ丸ゴ Pro W4"/>
                  <a:ea typeface="ヒラギノ丸ゴ Pro W4"/>
                  <a:cs typeface="ヒラギノ丸ゴ Pro W4"/>
                </a:rPr>
                <a:t>2020</a:t>
              </a:r>
              <a:r>
                <a:rPr lang="ja-JP" altLang="en-US" sz="1600" b="0" dirty="0">
                  <a:solidFill>
                    <a:schemeClr val="bg1"/>
                  </a:solidFill>
                  <a:latin typeface="ヒラギノ丸ゴ Pro W4"/>
                  <a:ea typeface="ヒラギノ丸ゴ Pro W4"/>
                  <a:cs typeface="ヒラギノ丸ゴ Pro W4"/>
                </a:rPr>
                <a:t>年度</a:t>
              </a:r>
              <a:r>
                <a:rPr lang="en-US" altLang="ja-JP" sz="1600" b="0" dirty="0">
                  <a:solidFill>
                    <a:schemeClr val="bg1"/>
                  </a:solidFill>
                  <a:latin typeface="ヒラギノ丸ゴ Pro W4"/>
                  <a:ea typeface="ヒラギノ丸ゴ Pro W4"/>
                  <a:cs typeface="ヒラギノ丸ゴ Pro W4"/>
                </a:rPr>
                <a:t>P4</a:t>
              </a:r>
              <a:r>
                <a:rPr lang="ja-JP" altLang="en-US" sz="1600" b="0" dirty="0">
                  <a:solidFill>
                    <a:schemeClr val="bg1"/>
                  </a:solidFill>
                  <a:latin typeface="ヒラギノ丸ゴ Pro W4"/>
                  <a:ea typeface="ヒラギノ丸ゴ Pro W4"/>
                  <a:cs typeface="ヒラギノ丸ゴ Pro W4"/>
                </a:rPr>
                <a:t>のメンバー達オンラインにて</a:t>
              </a:r>
              <a:endParaRPr lang="en-US" altLang="ja-JP" sz="1600" b="0" dirty="0">
                <a:solidFill>
                  <a:schemeClr val="bg1"/>
                </a:solidFill>
                <a:latin typeface="ヒラギノ丸ゴ Pro W4"/>
                <a:ea typeface="ヒラギノ丸ゴ Pro W4"/>
                <a:cs typeface="ヒラギノ丸ゴ Pro W4"/>
              </a:endParaRPr>
            </a:p>
          </p:txBody>
        </p:sp>
      </p:grpSp>
    </p:spTree>
    <p:extLst>
      <p:ext uri="{BB962C8B-B14F-4D97-AF65-F5344CB8AC3E}">
        <p14:creationId xmlns:p14="http://schemas.microsoft.com/office/powerpoint/2010/main" val="2265138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101184" y="909749"/>
            <a:ext cx="4358272" cy="3493437"/>
            <a:chOff x="74437" y="1011320"/>
            <a:chExt cx="4358272" cy="3976095"/>
          </a:xfrm>
        </p:grpSpPr>
        <p:sp>
          <p:nvSpPr>
            <p:cNvPr id="18" name="AutoShape 118"/>
            <p:cNvSpPr>
              <a:spLocks noChangeArrowheads="1"/>
            </p:cNvSpPr>
            <p:nvPr/>
          </p:nvSpPr>
          <p:spPr bwMode="auto">
            <a:xfrm>
              <a:off x="97589" y="1011320"/>
              <a:ext cx="4283911" cy="3458756"/>
            </a:xfrm>
            <a:prstGeom prst="foldedCorner">
              <a:avLst>
                <a:gd name="adj" fmla="val 12500"/>
              </a:avLst>
            </a:prstGeom>
            <a:solidFill>
              <a:srgbClr val="FFFF99"/>
            </a:solidFill>
            <a:ln w="9525">
              <a:solidFill>
                <a:schemeClr val="tx1"/>
              </a:solidFill>
              <a:round/>
              <a:headEnd/>
              <a:tailEnd/>
            </a:ln>
            <a:effectLst/>
          </p:spPr>
          <p:txBody>
            <a:bodyPr wrap="none" anchor="ctr"/>
            <a:lstStyle/>
            <a:p>
              <a:endParaRPr lang="ja-JP" altLang="en-US"/>
            </a:p>
          </p:txBody>
        </p:sp>
        <p:sp>
          <p:nvSpPr>
            <p:cNvPr id="20" name="Rectangle 116"/>
            <p:cNvSpPr txBox="1">
              <a:spLocks noChangeArrowheads="1"/>
            </p:cNvSpPr>
            <p:nvPr/>
          </p:nvSpPr>
          <p:spPr bwMode="auto">
            <a:xfrm>
              <a:off x="74437" y="1023767"/>
              <a:ext cx="4358272" cy="396364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342900" marR="0" lvl="0" indent="-342900" algn="l" defTabSz="914400" rtl="0" eaLnBrk="1" fontAlgn="base" latinLnBrk="0" hangingPunct="1">
                <a:lnSpc>
                  <a:spcPct val="100000"/>
                </a:lnSpc>
                <a:spcBef>
                  <a:spcPct val="10000"/>
                </a:spcBef>
                <a:spcAft>
                  <a:spcPct val="0"/>
                </a:spcAft>
                <a:buClr>
                  <a:schemeClr val="accent1"/>
                </a:buClr>
                <a:buSzPct val="65000"/>
                <a:buFont typeface="Wingdings" pitchFamily="2" charset="2"/>
                <a:buNone/>
                <a:tabLst/>
                <a:defRPr/>
              </a:pPr>
              <a:r>
                <a:rPr kumimoji="1" lang="en-US" altLang="ja-JP" sz="2400" b="0" i="0" u="none" strike="noStrike" kern="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a:t>
              </a:r>
              <a:r>
                <a:rPr kumimoji="1" lang="ja-JP" altLang="en-US" sz="2400" b="1" i="0" u="none" strike="noStrike" kern="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前期</a:t>
              </a:r>
            </a:p>
            <a:p>
              <a:pPr marL="342900" marR="0" lvl="0" indent="-342900" algn="l" defTabSz="914400" rtl="0" eaLnBrk="1" fontAlgn="base" latinLnBrk="0" hangingPunct="1">
                <a:lnSpc>
                  <a:spcPct val="100000"/>
                </a:lnSpc>
                <a:spcBef>
                  <a:spcPct val="10000"/>
                </a:spcBef>
                <a:spcAft>
                  <a:spcPct val="0"/>
                </a:spcAft>
                <a:buClr>
                  <a:schemeClr val="accent1"/>
                </a:buClr>
                <a:buSzPct val="65000"/>
                <a:buFont typeface="Wingdings" pitchFamily="2" charset="2"/>
                <a:buChar char="n"/>
                <a:tabLst/>
                <a:defRPr/>
              </a:pPr>
              <a:r>
                <a:rPr kumimoji="1" lang="ja-JP" altLang="en-US" sz="2000" b="0" i="0" u="none" strike="noStrike" kern="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実験</a:t>
              </a:r>
              <a:r>
                <a:rPr kumimoji="1" lang="en-US" altLang="ja-JP" sz="2000" b="0" i="0" u="none" strike="noStrike" kern="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a:t>
              </a:r>
            </a:p>
            <a:p>
              <a:pPr marL="669925" marR="0" lvl="1" indent="-325438" algn="l" defTabSz="914400" rtl="0" eaLnBrk="1" fontAlgn="base" latinLnBrk="0" hangingPunct="1">
                <a:lnSpc>
                  <a:spcPct val="100000"/>
                </a:lnSpc>
                <a:spcBef>
                  <a:spcPct val="10000"/>
                </a:spcBef>
                <a:spcAft>
                  <a:spcPct val="0"/>
                </a:spcAft>
                <a:buClr>
                  <a:schemeClr val="accent2"/>
                </a:buClr>
                <a:buSzPct val="60000"/>
                <a:buFont typeface="Wingdings" pitchFamily="2" charset="2"/>
                <a:buChar char="q"/>
                <a:tabLst/>
                <a:defRPr/>
              </a:pPr>
              <a:r>
                <a:rPr kumimoji="1" lang="ja-JP" altLang="en-US" sz="1800" b="0" i="0" u="none" strike="noStrike" kern="0" cap="none" spc="0" normalizeH="0" baseline="0" noProof="0" dirty="0">
                  <a:ln>
                    <a:noFill/>
                  </a:ln>
                  <a:solidFill>
                    <a:schemeClr val="tx1"/>
                  </a:solidFill>
                  <a:effectLst/>
                  <a:uLnTx/>
                  <a:uFillTx/>
                  <a:latin typeface="HG丸ｺﾞｼｯｸM-PRO" pitchFamily="50" charset="-128"/>
                  <a:ea typeface="HG丸ｺﾞｼｯｸM-PRO" pitchFamily="50" charset="-128"/>
                </a:rPr>
                <a:t>基本的な実験技術の習得</a:t>
              </a:r>
            </a:p>
            <a:p>
              <a:pPr marL="669925" marR="0" lvl="1" indent="-325438" algn="l" defTabSz="914400" rtl="0" eaLnBrk="1" fontAlgn="base" latinLnBrk="0" hangingPunct="1">
                <a:lnSpc>
                  <a:spcPct val="100000"/>
                </a:lnSpc>
                <a:spcBef>
                  <a:spcPct val="10000"/>
                </a:spcBef>
                <a:spcAft>
                  <a:spcPct val="0"/>
                </a:spcAft>
                <a:buClr>
                  <a:schemeClr val="accent2"/>
                </a:buClr>
                <a:buSzPct val="60000"/>
                <a:buFont typeface="Wingdings" pitchFamily="2" charset="2"/>
                <a:buChar char="q"/>
                <a:tabLst/>
                <a:defRPr/>
              </a:pPr>
              <a:r>
                <a:rPr kumimoji="1" lang="ja-JP" altLang="en-US" sz="1800" b="0" i="0" u="none" strike="noStrike" kern="0" cap="none" spc="0" normalizeH="0" baseline="0" noProof="0" dirty="0">
                  <a:ln>
                    <a:noFill/>
                  </a:ln>
                  <a:solidFill>
                    <a:schemeClr val="tx1"/>
                  </a:solidFill>
                  <a:effectLst/>
                  <a:uLnTx/>
                  <a:uFillTx/>
                  <a:latin typeface="HG丸ｺﾞｼｯｸM-PRO" pitchFamily="50" charset="-128"/>
                  <a:ea typeface="HG丸ｺﾞｼｯｸM-PRO" pitchFamily="50" charset="-128"/>
                </a:rPr>
                <a:t>研究テーマの検討</a:t>
              </a:r>
              <a:endParaRPr kumimoji="1" lang="en-US" altLang="ja-JP" sz="1800" b="0" i="0" u="none" strike="noStrike" kern="0" cap="none" spc="0" normalizeH="0" baseline="0" noProof="0" dirty="0">
                <a:ln>
                  <a:noFill/>
                </a:ln>
                <a:solidFill>
                  <a:schemeClr val="tx1"/>
                </a:solidFill>
                <a:effectLst/>
                <a:uLnTx/>
                <a:uFillTx/>
                <a:latin typeface="HG丸ｺﾞｼｯｸM-PRO" pitchFamily="50" charset="-128"/>
                <a:ea typeface="HG丸ｺﾞｼｯｸM-PRO" pitchFamily="50" charset="-128"/>
              </a:endParaRPr>
            </a:p>
            <a:p>
              <a:pPr marL="669925" marR="0" lvl="1" indent="-325438" algn="l" defTabSz="914400" rtl="0" eaLnBrk="1" fontAlgn="base" latinLnBrk="0" hangingPunct="1">
                <a:lnSpc>
                  <a:spcPct val="100000"/>
                </a:lnSpc>
                <a:spcBef>
                  <a:spcPct val="10000"/>
                </a:spcBef>
                <a:spcAft>
                  <a:spcPct val="0"/>
                </a:spcAft>
                <a:buClr>
                  <a:schemeClr val="accent2"/>
                </a:buClr>
                <a:buSzPct val="60000"/>
                <a:buFont typeface="Wingdings" pitchFamily="2" charset="2"/>
                <a:buChar char="q"/>
                <a:tabLst/>
                <a:defRPr/>
              </a:pPr>
              <a:r>
                <a:rPr lang="ja-JP" altLang="en-US" b="0" kern="0" dirty="0">
                  <a:latin typeface="HG丸ｺﾞｼｯｸM-PRO" pitchFamily="50" charset="-128"/>
                  <a:ea typeface="HG丸ｺﾞｼｯｸM-PRO" pitchFamily="50" charset="-128"/>
                </a:rPr>
                <a:t>場合によっては開発実験</a:t>
              </a:r>
              <a:endParaRPr kumimoji="1" lang="ja-JP" altLang="en-US" sz="1800" b="0" i="0" u="none" strike="noStrike" kern="0" cap="none" spc="0" normalizeH="0" baseline="0" noProof="0" dirty="0">
                <a:ln>
                  <a:noFill/>
                </a:ln>
                <a:solidFill>
                  <a:schemeClr val="tx1"/>
                </a:solidFill>
                <a:effectLst/>
                <a:uLnTx/>
                <a:uFillTx/>
                <a:latin typeface="HG丸ｺﾞｼｯｸM-PRO" pitchFamily="50" charset="-128"/>
                <a:ea typeface="HG丸ｺﾞｼｯｸM-PRO" pitchFamily="50" charset="-128"/>
              </a:endParaRPr>
            </a:p>
            <a:p>
              <a:pPr marL="342900" marR="0" lvl="0" indent="-342900" algn="l" defTabSz="914400" rtl="0" eaLnBrk="1" fontAlgn="base" latinLnBrk="0" hangingPunct="1">
                <a:lnSpc>
                  <a:spcPct val="100000"/>
                </a:lnSpc>
                <a:spcBef>
                  <a:spcPct val="10000"/>
                </a:spcBef>
                <a:spcAft>
                  <a:spcPct val="0"/>
                </a:spcAft>
                <a:buClr>
                  <a:schemeClr val="accent1"/>
                </a:buClr>
                <a:buSzPct val="65000"/>
                <a:buFont typeface="Wingdings" pitchFamily="2" charset="2"/>
                <a:buChar char="n"/>
                <a:tabLst/>
                <a:defRPr/>
              </a:pPr>
              <a:r>
                <a:rPr kumimoji="1" lang="ja-JP" altLang="en-US" sz="2000" b="0" i="0" u="none" strike="noStrike" kern="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理論</a:t>
              </a:r>
              <a:r>
                <a:rPr kumimoji="1" lang="en-US" altLang="ja-JP" sz="2000" b="0" i="0" u="none" strike="noStrike" kern="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a:t>
              </a:r>
            </a:p>
            <a:p>
              <a:pPr marL="669925" marR="0" lvl="1" indent="-325438" algn="l" defTabSz="914400" rtl="0" eaLnBrk="1" fontAlgn="base" latinLnBrk="0" hangingPunct="1">
                <a:lnSpc>
                  <a:spcPct val="100000"/>
                </a:lnSpc>
                <a:spcBef>
                  <a:spcPct val="10000"/>
                </a:spcBef>
                <a:spcAft>
                  <a:spcPct val="0"/>
                </a:spcAft>
                <a:buClr>
                  <a:schemeClr val="accent2"/>
                </a:buClr>
                <a:buSzPct val="60000"/>
                <a:buFont typeface="Wingdings" pitchFamily="2" charset="2"/>
                <a:buChar char="q"/>
                <a:tabLst/>
                <a:defRPr/>
              </a:pPr>
              <a:r>
                <a:rPr kumimoji="1" lang="ja-JP" altLang="en-US" sz="1800" b="0" i="0" u="none" strike="noStrike" kern="0" cap="none" spc="0" normalizeH="0" baseline="0" noProof="0" dirty="0">
                  <a:ln>
                    <a:noFill/>
                  </a:ln>
                  <a:solidFill>
                    <a:schemeClr val="tx1"/>
                  </a:solidFill>
                  <a:effectLst/>
                  <a:uLnTx/>
                  <a:uFillTx/>
                  <a:latin typeface="HG丸ｺﾞｼｯｸM-PRO" pitchFamily="50" charset="-128"/>
                  <a:ea typeface="HG丸ｺﾞｼｯｸM-PRO" pitchFamily="50" charset="-128"/>
                </a:rPr>
                <a:t>原子核の基礎と多様な現象を理解</a:t>
              </a:r>
              <a:endParaRPr kumimoji="1" lang="en-US" altLang="ja-JP" sz="1800" b="0" i="0" u="none" strike="noStrike" kern="0" cap="none" spc="0" normalizeH="0" baseline="0" noProof="0" dirty="0">
                <a:ln>
                  <a:noFill/>
                </a:ln>
                <a:solidFill>
                  <a:schemeClr val="tx1"/>
                </a:solidFill>
                <a:effectLst/>
                <a:uLnTx/>
                <a:uFillTx/>
                <a:latin typeface="HG丸ｺﾞｼｯｸM-PRO" pitchFamily="50" charset="-128"/>
                <a:ea typeface="HG丸ｺﾞｼｯｸM-PRO" pitchFamily="50" charset="-128"/>
              </a:endParaRPr>
            </a:p>
            <a:p>
              <a:pPr marL="669925" marR="0" lvl="1" indent="-325438" algn="l" defTabSz="914400" rtl="0" eaLnBrk="1" fontAlgn="base" latinLnBrk="0" hangingPunct="1">
                <a:lnSpc>
                  <a:spcPct val="100000"/>
                </a:lnSpc>
                <a:spcBef>
                  <a:spcPct val="10000"/>
                </a:spcBef>
                <a:spcAft>
                  <a:spcPct val="0"/>
                </a:spcAft>
                <a:buClr>
                  <a:schemeClr val="accent2"/>
                </a:buClr>
                <a:buSzPct val="60000"/>
                <a:buFont typeface="Wingdings" pitchFamily="2" charset="2"/>
                <a:buChar char="q"/>
                <a:tabLst/>
                <a:defRPr/>
              </a:pPr>
              <a:r>
                <a:rPr lang="ja-JP" altLang="en-US" b="0" kern="0" dirty="0">
                  <a:latin typeface="HG丸ｺﾞｼｯｸM-PRO" pitchFamily="50" charset="-128"/>
                  <a:ea typeface="HG丸ｺﾞｼｯｸM-PRO" pitchFamily="50" charset="-128"/>
                </a:rPr>
                <a:t>核子多体系の微視的理論（量子多体論）を学ぶ。</a:t>
              </a:r>
              <a:endParaRPr kumimoji="1" lang="ja-JP" altLang="en-US" sz="1800" b="0" i="0" u="none" strike="noStrike" kern="0" cap="none" spc="0" normalizeH="0" baseline="0" noProof="0" dirty="0">
                <a:ln>
                  <a:noFill/>
                </a:ln>
                <a:solidFill>
                  <a:schemeClr val="tx1"/>
                </a:solidFill>
                <a:effectLst/>
                <a:uLnTx/>
                <a:uFillTx/>
                <a:latin typeface="HG丸ｺﾞｼｯｸM-PRO" pitchFamily="50" charset="-128"/>
                <a:ea typeface="HG丸ｺﾞｼｯｸM-PRO" pitchFamily="50" charset="-128"/>
              </a:endParaRPr>
            </a:p>
            <a:p>
              <a:pPr marL="342900" marR="0" lvl="0" indent="-342900" algn="l" defTabSz="914400" rtl="0" eaLnBrk="1" fontAlgn="base" latinLnBrk="0" hangingPunct="1">
                <a:lnSpc>
                  <a:spcPct val="100000"/>
                </a:lnSpc>
                <a:spcBef>
                  <a:spcPct val="10000"/>
                </a:spcBef>
                <a:spcAft>
                  <a:spcPct val="0"/>
                </a:spcAft>
                <a:buClr>
                  <a:schemeClr val="accent1"/>
                </a:buClr>
                <a:buSzPct val="65000"/>
                <a:buFont typeface="Wingdings" pitchFamily="2" charset="2"/>
                <a:buChar char="n"/>
                <a:tabLst/>
                <a:defRPr/>
              </a:pPr>
              <a:endParaRPr kumimoji="1" lang="en-US" altLang="ja-JP" sz="2000" b="0" i="0" u="none" strike="noStrike" kern="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p:txBody>
        </p:sp>
      </p:grpSp>
      <p:sp>
        <p:nvSpPr>
          <p:cNvPr id="86018" name="Rectangle 2"/>
          <p:cNvSpPr>
            <a:spLocks noGrp="1" noChangeArrowheads="1"/>
          </p:cNvSpPr>
          <p:nvPr>
            <p:ph type="title"/>
          </p:nvPr>
        </p:nvSpPr>
        <p:spPr/>
        <p:txBody>
          <a:bodyPr/>
          <a:lstStyle/>
          <a:p>
            <a:r>
              <a:rPr lang="ja-JP" altLang="en-US" sz="3600" dirty="0">
                <a:ea typeface="HG丸ｺﾞｼｯｸM-PRO" pitchFamily="50" charset="-128"/>
              </a:rPr>
              <a:t>年間スケジュール</a:t>
            </a:r>
          </a:p>
        </p:txBody>
      </p:sp>
      <p:sp>
        <p:nvSpPr>
          <p:cNvPr id="23" name="テキスト ボックス 22"/>
          <p:cNvSpPr txBox="1"/>
          <p:nvPr/>
        </p:nvSpPr>
        <p:spPr>
          <a:xfrm>
            <a:off x="4613364" y="2912964"/>
            <a:ext cx="4283911" cy="461665"/>
          </a:xfrm>
          <a:prstGeom prst="rect">
            <a:avLst/>
          </a:prstGeom>
          <a:solidFill>
            <a:schemeClr val="tx1">
              <a:alpha val="54000"/>
            </a:schemeClr>
          </a:solidFill>
        </p:spPr>
        <p:txBody>
          <a:bodyPr wrap="square" rtlCol="0">
            <a:spAutoFit/>
          </a:bodyPr>
          <a:lstStyle/>
          <a:p>
            <a:r>
              <a:rPr kumimoji="1" lang="ja-JP" altLang="en-US" sz="2400" dirty="0">
                <a:solidFill>
                  <a:srgbClr val="FFFF00"/>
                </a:solidFill>
                <a:latin typeface="HG丸ｺﾞｼｯｸM-PRO" pitchFamily="50" charset="-128"/>
                <a:ea typeface="HG丸ｺﾞｼｯｸM-PRO" pitchFamily="50" charset="-128"/>
              </a:rPr>
              <a:t>院入試が終わった後に本格化</a:t>
            </a:r>
          </a:p>
        </p:txBody>
      </p:sp>
      <p:grpSp>
        <p:nvGrpSpPr>
          <p:cNvPr id="10" name="グループ化 9">
            <a:extLst>
              <a:ext uri="{FF2B5EF4-FFF2-40B4-BE49-F238E27FC236}">
                <a16:creationId xmlns:a16="http://schemas.microsoft.com/office/drawing/2014/main" id="{55E3A43A-45C0-4AC7-AF9D-3BD54CA24E58}"/>
              </a:ext>
            </a:extLst>
          </p:cNvPr>
          <p:cNvGrpSpPr/>
          <p:nvPr/>
        </p:nvGrpSpPr>
        <p:grpSpPr>
          <a:xfrm>
            <a:off x="4464230" y="3543683"/>
            <a:ext cx="4582181" cy="3243965"/>
            <a:chOff x="5750557" y="3064197"/>
            <a:chExt cx="4582181" cy="3243965"/>
          </a:xfrm>
        </p:grpSpPr>
        <p:sp>
          <p:nvSpPr>
            <p:cNvPr id="19" name="AutoShape 119"/>
            <p:cNvSpPr>
              <a:spLocks noChangeArrowheads="1"/>
            </p:cNvSpPr>
            <p:nvPr/>
          </p:nvSpPr>
          <p:spPr bwMode="auto">
            <a:xfrm>
              <a:off x="5782309" y="3073926"/>
              <a:ext cx="4490109" cy="3203206"/>
            </a:xfrm>
            <a:prstGeom prst="foldedCorner">
              <a:avLst>
                <a:gd name="adj" fmla="val 12500"/>
              </a:avLst>
            </a:prstGeom>
            <a:solidFill>
              <a:srgbClr val="CCFFCC"/>
            </a:solidFill>
            <a:ln w="9525">
              <a:solidFill>
                <a:schemeClr val="tx1"/>
              </a:solidFill>
              <a:round/>
              <a:headEnd/>
              <a:tailEnd/>
            </a:ln>
            <a:effectLst/>
          </p:spPr>
          <p:txBody>
            <a:bodyPr wrap="none" anchor="ctr"/>
            <a:lstStyle/>
            <a:p>
              <a:endParaRPr lang="ja-JP" altLang="en-US"/>
            </a:p>
          </p:txBody>
        </p:sp>
        <p:sp>
          <p:nvSpPr>
            <p:cNvPr id="21" name="Rectangle 117"/>
            <p:cNvSpPr txBox="1">
              <a:spLocks noChangeArrowheads="1"/>
            </p:cNvSpPr>
            <p:nvPr/>
          </p:nvSpPr>
          <p:spPr bwMode="auto">
            <a:xfrm>
              <a:off x="5750557" y="3064197"/>
              <a:ext cx="4582181" cy="32439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342900" marR="0" lvl="0" indent="-342900" algn="l" defTabSz="914400" rtl="0" eaLnBrk="1" fontAlgn="base" latinLnBrk="0" hangingPunct="1">
                <a:lnSpc>
                  <a:spcPct val="100000"/>
                </a:lnSpc>
                <a:spcBef>
                  <a:spcPct val="10000"/>
                </a:spcBef>
                <a:spcAft>
                  <a:spcPct val="0"/>
                </a:spcAft>
                <a:buClr>
                  <a:schemeClr val="accent1"/>
                </a:buClr>
                <a:buSzPct val="65000"/>
                <a:buFont typeface="Wingdings" pitchFamily="2" charset="2"/>
                <a:buNone/>
                <a:tabLst/>
                <a:defRPr/>
              </a:pPr>
              <a:r>
                <a:rPr kumimoji="1" lang="en-US" altLang="ja-JP" sz="2400" b="0" i="0" u="none" strike="noStrike" kern="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a:t>
              </a:r>
              <a:r>
                <a:rPr kumimoji="1" lang="ja-JP" altLang="en-US" sz="2400" b="1" i="0" u="none" strike="noStrike" kern="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後期</a:t>
              </a:r>
            </a:p>
            <a:p>
              <a:pPr marL="342900" marR="0" lvl="0" indent="-342900" algn="l" defTabSz="914400" rtl="0" eaLnBrk="1" fontAlgn="base" latinLnBrk="0" hangingPunct="1">
                <a:lnSpc>
                  <a:spcPct val="100000"/>
                </a:lnSpc>
                <a:spcBef>
                  <a:spcPct val="10000"/>
                </a:spcBef>
                <a:spcAft>
                  <a:spcPct val="0"/>
                </a:spcAft>
                <a:buClr>
                  <a:schemeClr val="accent1"/>
                </a:buClr>
                <a:buSzPct val="65000"/>
                <a:buFont typeface="Wingdings" pitchFamily="2" charset="2"/>
                <a:buChar char="n"/>
                <a:tabLst/>
                <a:defRPr/>
              </a:pPr>
              <a:r>
                <a:rPr kumimoji="1" lang="ja-JP" altLang="en-US" sz="2000" b="0" i="0" u="none" strike="noStrike" kern="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実験</a:t>
              </a:r>
              <a:r>
                <a:rPr kumimoji="1" lang="en-US" altLang="ja-JP" sz="2000" b="0" i="0" u="none" strike="noStrike" kern="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a:t>
              </a:r>
            </a:p>
            <a:p>
              <a:pPr marL="669925" marR="0" lvl="1" indent="-325438" algn="l" defTabSz="914400" rtl="0" eaLnBrk="1" fontAlgn="base" latinLnBrk="0" hangingPunct="1">
                <a:lnSpc>
                  <a:spcPct val="100000"/>
                </a:lnSpc>
                <a:spcBef>
                  <a:spcPct val="10000"/>
                </a:spcBef>
                <a:spcAft>
                  <a:spcPct val="0"/>
                </a:spcAft>
                <a:buClr>
                  <a:schemeClr val="accent2"/>
                </a:buClr>
                <a:buSzPct val="60000"/>
                <a:buFont typeface="Wingdings" pitchFamily="2" charset="2"/>
                <a:buChar char="q"/>
                <a:tabLst/>
                <a:defRPr/>
              </a:pPr>
              <a:r>
                <a:rPr kumimoji="1" lang="ja-JP" altLang="en-US" sz="1800" b="0" i="0" u="none" strike="noStrike" kern="0" cap="none" spc="0" normalizeH="0" baseline="0" noProof="0" dirty="0">
                  <a:ln>
                    <a:noFill/>
                  </a:ln>
                  <a:solidFill>
                    <a:schemeClr val="tx1"/>
                  </a:solidFill>
                  <a:effectLst/>
                  <a:uLnTx/>
                  <a:uFillTx/>
                  <a:latin typeface="HG丸ｺﾞｼｯｸM-PRO" pitchFamily="50" charset="-128"/>
                  <a:ea typeface="HG丸ｺﾞｼｯｸM-PRO" pitchFamily="50" charset="-128"/>
                </a:rPr>
                <a:t>実験施設の見学</a:t>
              </a:r>
              <a:endParaRPr kumimoji="1" lang="en-US" altLang="ja-JP" sz="1800" b="0" i="0" u="none" strike="noStrike" kern="0" cap="none" spc="0" normalizeH="0" baseline="0" noProof="0" dirty="0">
                <a:ln>
                  <a:noFill/>
                </a:ln>
                <a:solidFill>
                  <a:schemeClr val="tx1"/>
                </a:solidFill>
                <a:effectLst/>
                <a:uLnTx/>
                <a:uFillTx/>
                <a:latin typeface="HG丸ｺﾞｼｯｸM-PRO" pitchFamily="50" charset="-128"/>
                <a:ea typeface="HG丸ｺﾞｼｯｸM-PRO" pitchFamily="50" charset="-128"/>
              </a:endParaRPr>
            </a:p>
            <a:p>
              <a:pPr marL="669925" marR="0" lvl="1" indent="-325438" algn="l" defTabSz="914400" rtl="0" eaLnBrk="1" fontAlgn="base" latinLnBrk="0" hangingPunct="1">
                <a:lnSpc>
                  <a:spcPct val="100000"/>
                </a:lnSpc>
                <a:spcBef>
                  <a:spcPct val="10000"/>
                </a:spcBef>
                <a:spcAft>
                  <a:spcPct val="0"/>
                </a:spcAft>
                <a:buClr>
                  <a:schemeClr val="accent2"/>
                </a:buClr>
                <a:buSzPct val="60000"/>
                <a:buFont typeface="Wingdings" pitchFamily="2" charset="2"/>
                <a:buChar char="q"/>
                <a:tabLst/>
                <a:defRPr/>
              </a:pPr>
              <a:r>
                <a:rPr kumimoji="1" lang="ja-JP" altLang="en-US" sz="1800" b="0" i="0" u="none" strike="noStrike" kern="0" cap="none" spc="0" normalizeH="0" baseline="0" noProof="0" dirty="0">
                  <a:ln>
                    <a:noFill/>
                  </a:ln>
                  <a:solidFill>
                    <a:schemeClr val="tx1"/>
                  </a:solidFill>
                  <a:effectLst/>
                  <a:uLnTx/>
                  <a:uFillTx/>
                  <a:latin typeface="HG丸ｺﾞｼｯｸM-PRO" pitchFamily="50" charset="-128"/>
                  <a:ea typeface="HG丸ｺﾞｼｯｸM-PRO" pitchFamily="50" charset="-128"/>
                </a:rPr>
                <a:t>研究テーマの決定</a:t>
              </a:r>
            </a:p>
            <a:p>
              <a:pPr marL="669925" marR="0" lvl="1" indent="-325438" algn="l" defTabSz="914400" rtl="0" eaLnBrk="1" fontAlgn="base" latinLnBrk="0" hangingPunct="1">
                <a:lnSpc>
                  <a:spcPct val="100000"/>
                </a:lnSpc>
                <a:spcBef>
                  <a:spcPct val="10000"/>
                </a:spcBef>
                <a:spcAft>
                  <a:spcPct val="0"/>
                </a:spcAft>
                <a:buClr>
                  <a:schemeClr val="accent2"/>
                </a:buClr>
                <a:buSzPct val="60000"/>
                <a:buFont typeface="Wingdings" pitchFamily="2" charset="2"/>
                <a:buChar char="q"/>
                <a:tabLst/>
                <a:defRPr/>
              </a:pPr>
              <a:r>
                <a:rPr kumimoji="1" lang="ja-JP" altLang="en-US" sz="1800" b="0" i="0" u="none" strike="noStrike" kern="0" cap="none" spc="0" normalizeH="0" baseline="0" noProof="0" dirty="0">
                  <a:ln>
                    <a:noFill/>
                  </a:ln>
                  <a:solidFill>
                    <a:schemeClr val="tx1"/>
                  </a:solidFill>
                  <a:effectLst/>
                  <a:uLnTx/>
                  <a:uFillTx/>
                  <a:latin typeface="HG丸ｺﾞｼｯｸM-PRO" pitchFamily="50" charset="-128"/>
                  <a:ea typeface="HG丸ｺﾞｼｯｸM-PRO" pitchFamily="50" charset="-128"/>
                </a:rPr>
                <a:t>検出器製作など実験の準備</a:t>
              </a:r>
            </a:p>
            <a:p>
              <a:pPr marL="669925" marR="0" lvl="1" indent="-325438" algn="l" defTabSz="914400" rtl="0" eaLnBrk="1" fontAlgn="base" latinLnBrk="0" hangingPunct="1">
                <a:lnSpc>
                  <a:spcPct val="100000"/>
                </a:lnSpc>
                <a:spcBef>
                  <a:spcPct val="10000"/>
                </a:spcBef>
                <a:spcAft>
                  <a:spcPct val="0"/>
                </a:spcAft>
                <a:buClr>
                  <a:schemeClr val="accent2"/>
                </a:buClr>
                <a:buSzPct val="60000"/>
                <a:buFont typeface="Wingdings" pitchFamily="2" charset="2"/>
                <a:buChar char="q"/>
                <a:tabLst/>
                <a:defRPr/>
              </a:pPr>
              <a:r>
                <a:rPr kumimoji="1" lang="ja-JP" altLang="en-US" sz="1800" b="0" i="0" u="none" strike="noStrike" kern="0" cap="none" spc="0" normalizeH="0" baseline="0" noProof="0" dirty="0">
                  <a:ln>
                    <a:noFill/>
                  </a:ln>
                  <a:solidFill>
                    <a:schemeClr val="tx1"/>
                  </a:solidFill>
                  <a:effectLst/>
                  <a:uLnTx/>
                  <a:uFillTx/>
                  <a:latin typeface="HG丸ｺﾞｼｯｸM-PRO" pitchFamily="50" charset="-128"/>
                  <a:ea typeface="HG丸ｺﾞｼｯｸM-PRO" pitchFamily="50" charset="-128"/>
                </a:rPr>
                <a:t>本実験・測定</a:t>
              </a:r>
            </a:p>
            <a:p>
              <a:pPr marL="342900" marR="0" lvl="0" indent="-342900" algn="l" defTabSz="914400" rtl="0" eaLnBrk="1" fontAlgn="base" latinLnBrk="0" hangingPunct="1">
                <a:lnSpc>
                  <a:spcPct val="100000"/>
                </a:lnSpc>
                <a:spcBef>
                  <a:spcPct val="10000"/>
                </a:spcBef>
                <a:spcAft>
                  <a:spcPct val="0"/>
                </a:spcAft>
                <a:buClr>
                  <a:schemeClr val="accent1"/>
                </a:buClr>
                <a:buSzPct val="65000"/>
                <a:buFont typeface="Wingdings" pitchFamily="2" charset="2"/>
                <a:buChar char="n"/>
                <a:tabLst/>
                <a:defRPr/>
              </a:pPr>
              <a:r>
                <a:rPr kumimoji="1" lang="ja-JP" altLang="en-US" sz="2000" b="0" i="0" u="none" strike="noStrike" kern="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理論</a:t>
              </a:r>
              <a:r>
                <a:rPr kumimoji="1" lang="en-US" altLang="ja-JP" sz="2000" b="0" i="0" u="none" strike="noStrike" kern="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a:t>
              </a:r>
            </a:p>
            <a:p>
              <a:pPr marL="669925" marR="0" lvl="1" indent="-325438" algn="l" defTabSz="914400" rtl="0" eaLnBrk="1" fontAlgn="base" latinLnBrk="0" hangingPunct="1">
                <a:lnSpc>
                  <a:spcPct val="100000"/>
                </a:lnSpc>
                <a:spcBef>
                  <a:spcPct val="10000"/>
                </a:spcBef>
                <a:spcAft>
                  <a:spcPct val="0"/>
                </a:spcAft>
                <a:buClr>
                  <a:schemeClr val="accent2"/>
                </a:buClr>
                <a:buSzPct val="60000"/>
                <a:buFont typeface="Wingdings" pitchFamily="2" charset="2"/>
                <a:buChar char="q"/>
                <a:tabLst/>
                <a:defRPr/>
              </a:pPr>
              <a:r>
                <a:rPr kumimoji="1" lang="ja-JP" altLang="en-US" sz="1800" b="0" i="0" u="none" strike="noStrike" kern="0" cap="none" spc="0" normalizeH="0" baseline="0" noProof="0" dirty="0">
                  <a:ln>
                    <a:noFill/>
                  </a:ln>
                  <a:solidFill>
                    <a:schemeClr val="tx1"/>
                  </a:solidFill>
                  <a:effectLst/>
                  <a:uLnTx/>
                  <a:uFillTx/>
                  <a:latin typeface="HG丸ｺﾞｼｯｸM-PRO" pitchFamily="50" charset="-128"/>
                  <a:ea typeface="HG丸ｺﾞｼｯｸM-PRO" pitchFamily="50" charset="-128"/>
                </a:rPr>
                <a:t>実験課題に直接関係する最先端の研究論文を学ぶ。</a:t>
              </a:r>
              <a:endParaRPr kumimoji="1" lang="en-US" altLang="ja-JP" sz="1800" b="0" i="0" u="none" strike="noStrike" kern="0" cap="none" spc="0" normalizeH="0" baseline="0" noProof="0" dirty="0">
                <a:ln>
                  <a:noFill/>
                </a:ln>
                <a:solidFill>
                  <a:schemeClr val="tx1"/>
                </a:solidFill>
                <a:effectLst/>
                <a:uLnTx/>
                <a:uFillTx/>
                <a:latin typeface="HG丸ｺﾞｼｯｸM-PRO" pitchFamily="50" charset="-128"/>
                <a:ea typeface="HG丸ｺﾞｼｯｸM-PRO" pitchFamily="50" charset="-128"/>
              </a:endParaRPr>
            </a:p>
            <a:p>
              <a:pPr marL="669925" marR="0" lvl="1" indent="-325438" algn="l" defTabSz="914400" rtl="0" eaLnBrk="1" fontAlgn="base" latinLnBrk="0" hangingPunct="1">
                <a:lnSpc>
                  <a:spcPct val="100000"/>
                </a:lnSpc>
                <a:spcBef>
                  <a:spcPct val="10000"/>
                </a:spcBef>
                <a:spcAft>
                  <a:spcPct val="0"/>
                </a:spcAft>
                <a:buClr>
                  <a:schemeClr val="accent2"/>
                </a:buClr>
                <a:buSzPct val="60000"/>
                <a:buFont typeface="Wingdings" pitchFamily="2" charset="2"/>
                <a:buChar char="q"/>
                <a:tabLst/>
                <a:defRPr/>
              </a:pPr>
              <a:r>
                <a:rPr kumimoji="1" lang="ja-JP" altLang="en-US" sz="1800" b="0" i="0" u="none" strike="noStrike" kern="0" cap="none" spc="0" normalizeH="0" baseline="0" noProof="0" dirty="0">
                  <a:ln>
                    <a:noFill/>
                  </a:ln>
                  <a:solidFill>
                    <a:schemeClr val="tx1"/>
                  </a:solidFill>
                  <a:effectLst/>
                  <a:uLnTx/>
                  <a:uFillTx/>
                  <a:latin typeface="HG丸ｺﾞｼｯｸM-PRO" pitchFamily="50" charset="-128"/>
                  <a:ea typeface="HG丸ｺﾞｼｯｸM-PRO" pitchFamily="50" charset="-128"/>
                </a:rPr>
                <a:t>理論モデルの実習・計算を行う。</a:t>
              </a:r>
            </a:p>
          </p:txBody>
        </p:sp>
      </p:grpSp>
      <p:grpSp>
        <p:nvGrpSpPr>
          <p:cNvPr id="15" name="グループ化 14">
            <a:extLst>
              <a:ext uri="{FF2B5EF4-FFF2-40B4-BE49-F238E27FC236}">
                <a16:creationId xmlns:a16="http://schemas.microsoft.com/office/drawing/2014/main" id="{EC3E2CDA-0848-412B-859D-2654FE51FC75}"/>
              </a:ext>
            </a:extLst>
          </p:cNvPr>
          <p:cNvGrpSpPr/>
          <p:nvPr/>
        </p:nvGrpSpPr>
        <p:grpSpPr>
          <a:xfrm>
            <a:off x="4623864" y="391203"/>
            <a:ext cx="4273411" cy="2403794"/>
            <a:chOff x="4572000" y="2393217"/>
            <a:chExt cx="4273411" cy="2403794"/>
          </a:xfrm>
        </p:grpSpPr>
        <p:pic>
          <p:nvPicPr>
            <p:cNvPr id="16" name="図 15" descr="屋外, 人, 建物, 草 が含まれている画像&#10;&#10;自動的に生成された説明">
              <a:extLst>
                <a:ext uri="{FF2B5EF4-FFF2-40B4-BE49-F238E27FC236}">
                  <a16:creationId xmlns:a16="http://schemas.microsoft.com/office/drawing/2014/main" id="{0598D5B1-637A-4121-90D2-43128698B9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2393217"/>
              <a:ext cx="4273411" cy="2403794"/>
            </a:xfrm>
            <a:prstGeom prst="rect">
              <a:avLst/>
            </a:prstGeom>
          </p:spPr>
        </p:pic>
        <p:sp>
          <p:nvSpPr>
            <p:cNvPr id="17" name="テキスト ボックス 16">
              <a:extLst>
                <a:ext uri="{FF2B5EF4-FFF2-40B4-BE49-F238E27FC236}">
                  <a16:creationId xmlns:a16="http://schemas.microsoft.com/office/drawing/2014/main" id="{C234EA1A-2681-4513-A0E9-533DC683752F}"/>
                </a:ext>
              </a:extLst>
            </p:cNvPr>
            <p:cNvSpPr txBox="1"/>
            <p:nvPr/>
          </p:nvSpPr>
          <p:spPr>
            <a:xfrm>
              <a:off x="6345963" y="2402378"/>
              <a:ext cx="2472839" cy="830997"/>
            </a:xfrm>
            <a:prstGeom prst="rect">
              <a:avLst/>
            </a:prstGeom>
            <a:solidFill>
              <a:schemeClr val="accent4">
                <a:lumMod val="75000"/>
                <a:lumOff val="25000"/>
                <a:alpha val="60000"/>
              </a:schemeClr>
            </a:solidFill>
          </p:spPr>
          <p:txBody>
            <a:bodyPr wrap="square" rtlCol="0">
              <a:spAutoFit/>
            </a:bodyPr>
            <a:lstStyle/>
            <a:p>
              <a:pPr algn="ctr"/>
              <a:r>
                <a:rPr lang="en-US" altLang="ja-JP" sz="1600" b="0" dirty="0">
                  <a:solidFill>
                    <a:schemeClr val="bg1"/>
                  </a:solidFill>
                  <a:latin typeface="ヒラギノ丸ゴ Pro W4"/>
                  <a:ea typeface="ヒラギノ丸ゴ Pro W4"/>
                  <a:cs typeface="ヒラギノ丸ゴ Pro W4"/>
                </a:rPr>
                <a:t>2021</a:t>
              </a:r>
              <a:r>
                <a:rPr lang="ja-JP" altLang="en-US" sz="1600" b="0" dirty="0">
                  <a:solidFill>
                    <a:schemeClr val="bg1"/>
                  </a:solidFill>
                  <a:latin typeface="ヒラギノ丸ゴ Pro W4"/>
                  <a:ea typeface="ヒラギノ丸ゴ Pro W4"/>
                  <a:cs typeface="ヒラギノ丸ゴ Pro W4"/>
                </a:rPr>
                <a:t>年度</a:t>
              </a:r>
              <a:r>
                <a:rPr lang="en-US" altLang="ja-JP" sz="1600" b="0" dirty="0">
                  <a:solidFill>
                    <a:schemeClr val="bg1"/>
                  </a:solidFill>
                  <a:latin typeface="ヒラギノ丸ゴ Pro W4"/>
                  <a:ea typeface="ヒラギノ丸ゴ Pro W4"/>
                  <a:cs typeface="ヒラギノ丸ゴ Pro W4"/>
                </a:rPr>
                <a:t>P4</a:t>
              </a:r>
              <a:r>
                <a:rPr lang="ja-JP" altLang="en-US" sz="1600" b="0" dirty="0">
                  <a:solidFill>
                    <a:schemeClr val="bg1"/>
                  </a:solidFill>
                  <a:latin typeface="ヒラギノ丸ゴ Pro W4"/>
                  <a:ea typeface="ヒラギノ丸ゴ Pro W4"/>
                  <a:cs typeface="ヒラギノ丸ゴ Pro W4"/>
                </a:rPr>
                <a:t>のメンバーによる前期実験の様子</a:t>
              </a:r>
              <a:endParaRPr lang="en-US" altLang="ja-JP" sz="1600" b="0" dirty="0">
                <a:solidFill>
                  <a:schemeClr val="bg1"/>
                </a:solidFill>
                <a:latin typeface="ヒラギノ丸ゴ Pro W4"/>
                <a:ea typeface="ヒラギノ丸ゴ Pro W4"/>
                <a:cs typeface="ヒラギノ丸ゴ Pro W4"/>
              </a:endParaRPr>
            </a:p>
            <a:p>
              <a:pPr algn="ctr"/>
              <a:r>
                <a:rPr lang="ja-JP" altLang="en-US" sz="1600" b="0" dirty="0">
                  <a:solidFill>
                    <a:schemeClr val="bg1"/>
                  </a:solidFill>
                  <a:latin typeface="ヒラギノ丸ゴ Pro W4"/>
                  <a:ea typeface="ヒラギノ丸ゴ Pro W4"/>
                  <a:cs typeface="ヒラギノ丸ゴ Pro W4"/>
                </a:rPr>
                <a:t>＠</a:t>
              </a:r>
              <a:r>
                <a:rPr lang="en-US" altLang="ja-JP" sz="1600" b="0" dirty="0">
                  <a:solidFill>
                    <a:schemeClr val="bg1"/>
                  </a:solidFill>
                  <a:latin typeface="ヒラギノ丸ゴ Pro W4"/>
                  <a:ea typeface="ヒラギノ丸ゴ Pro W4"/>
                  <a:cs typeface="ヒラギノ丸ゴ Pro W4"/>
                </a:rPr>
                <a:t>QST, HIMAC</a:t>
              </a:r>
            </a:p>
          </p:txBody>
        </p:sp>
      </p:grpSp>
      <p:grpSp>
        <p:nvGrpSpPr>
          <p:cNvPr id="8" name="グループ化 7">
            <a:extLst>
              <a:ext uri="{FF2B5EF4-FFF2-40B4-BE49-F238E27FC236}">
                <a16:creationId xmlns:a16="http://schemas.microsoft.com/office/drawing/2014/main" id="{9A31B08F-A325-FD51-B2BC-9889066DCF3A}"/>
              </a:ext>
            </a:extLst>
          </p:cNvPr>
          <p:cNvGrpSpPr/>
          <p:nvPr/>
        </p:nvGrpSpPr>
        <p:grpSpPr>
          <a:xfrm>
            <a:off x="425099" y="4066613"/>
            <a:ext cx="3426488" cy="2569866"/>
            <a:chOff x="306778" y="4186752"/>
            <a:chExt cx="3426488" cy="2569866"/>
          </a:xfrm>
        </p:grpSpPr>
        <p:pic>
          <p:nvPicPr>
            <p:cNvPr id="7" name="図 6" descr="空港にいる人たち&#10;&#10;中程度の精度で自動的に生成された説明">
              <a:extLst>
                <a:ext uri="{FF2B5EF4-FFF2-40B4-BE49-F238E27FC236}">
                  <a16:creationId xmlns:a16="http://schemas.microsoft.com/office/drawing/2014/main" id="{A0CDFAEE-AFBD-211A-DDAE-BBB3FA5E80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778" y="4186752"/>
              <a:ext cx="3426488" cy="2569866"/>
            </a:xfrm>
            <a:prstGeom prst="rect">
              <a:avLst/>
            </a:prstGeom>
          </p:spPr>
        </p:pic>
        <p:sp>
          <p:nvSpPr>
            <p:cNvPr id="3" name="テキスト ボックス 2">
              <a:extLst>
                <a:ext uri="{FF2B5EF4-FFF2-40B4-BE49-F238E27FC236}">
                  <a16:creationId xmlns:a16="http://schemas.microsoft.com/office/drawing/2014/main" id="{AFDEAD79-A2E6-0CD5-3A8A-23720DCEA072}"/>
                </a:ext>
              </a:extLst>
            </p:cNvPr>
            <p:cNvSpPr txBox="1"/>
            <p:nvPr/>
          </p:nvSpPr>
          <p:spPr>
            <a:xfrm>
              <a:off x="326179" y="4197196"/>
              <a:ext cx="2307889" cy="584775"/>
            </a:xfrm>
            <a:prstGeom prst="rect">
              <a:avLst/>
            </a:prstGeom>
            <a:solidFill>
              <a:schemeClr val="accent4">
                <a:lumMod val="75000"/>
                <a:lumOff val="25000"/>
                <a:alpha val="60000"/>
              </a:schemeClr>
            </a:solidFill>
          </p:spPr>
          <p:txBody>
            <a:bodyPr wrap="square" rtlCol="0">
              <a:spAutoFit/>
            </a:bodyPr>
            <a:lstStyle/>
            <a:p>
              <a:pPr algn="ctr"/>
              <a:r>
                <a:rPr kumimoji="1" lang="en-US" altLang="ja-JP" sz="1600" b="0" dirty="0">
                  <a:solidFill>
                    <a:schemeClr val="bg1"/>
                  </a:solidFill>
                  <a:latin typeface="ヒラギノ丸ゴ Pro W4"/>
                  <a:ea typeface="ヒラギノ丸ゴ Pro W4"/>
                  <a:cs typeface="ヒラギノ丸ゴ Pro W4"/>
                </a:rPr>
                <a:t>2022</a:t>
              </a:r>
              <a:r>
                <a:rPr kumimoji="1" lang="ja-JP" altLang="en-US" sz="1600" b="0" dirty="0">
                  <a:solidFill>
                    <a:schemeClr val="bg1"/>
                  </a:solidFill>
                  <a:latin typeface="ヒラギノ丸ゴ Pro W4"/>
                  <a:ea typeface="ヒラギノ丸ゴ Pro W4"/>
                  <a:cs typeface="ヒラギノ丸ゴ Pro W4"/>
                </a:rPr>
                <a:t>年度の</a:t>
              </a:r>
              <a:r>
                <a:rPr kumimoji="1" lang="en-US" altLang="ja-JP" sz="1600" b="0" dirty="0">
                  <a:solidFill>
                    <a:schemeClr val="bg1"/>
                  </a:solidFill>
                  <a:latin typeface="ヒラギノ丸ゴ Pro W4"/>
                  <a:ea typeface="ヒラギノ丸ゴ Pro W4"/>
                  <a:cs typeface="ヒラギノ丸ゴ Pro W4"/>
                </a:rPr>
                <a:t>P4</a:t>
              </a:r>
              <a:r>
                <a:rPr kumimoji="1" lang="ja-JP" altLang="en-US" sz="1600" b="0" dirty="0">
                  <a:solidFill>
                    <a:schemeClr val="bg1"/>
                  </a:solidFill>
                  <a:latin typeface="ヒラギノ丸ゴ Pro W4"/>
                  <a:ea typeface="ヒラギノ丸ゴ Pro W4"/>
                  <a:cs typeface="ヒラギノ丸ゴ Pro W4"/>
                </a:rPr>
                <a:t>メンバー</a:t>
              </a:r>
              <a:endParaRPr kumimoji="1" lang="en-US" altLang="ja-JP" sz="1600" b="0" dirty="0">
                <a:solidFill>
                  <a:schemeClr val="bg1"/>
                </a:solidFill>
                <a:latin typeface="ヒラギノ丸ゴ Pro W4"/>
                <a:ea typeface="ヒラギノ丸ゴ Pro W4"/>
                <a:cs typeface="ヒラギノ丸ゴ Pro W4"/>
              </a:endParaRPr>
            </a:p>
            <a:p>
              <a:pPr algn="ctr"/>
              <a:r>
                <a:rPr lang="en-US" altLang="ja-JP" sz="1600" b="0" dirty="0">
                  <a:solidFill>
                    <a:schemeClr val="bg1"/>
                  </a:solidFill>
                  <a:latin typeface="ヒラギノ丸ゴ Pro W4"/>
                  <a:ea typeface="ヒラギノ丸ゴ Pro W4"/>
                  <a:cs typeface="ヒラギノ丸ゴ Pro W4"/>
                </a:rPr>
                <a:t>RCNP</a:t>
              </a:r>
              <a:r>
                <a:rPr kumimoji="1" lang="ja-JP" altLang="en-US" sz="1600" b="0" dirty="0">
                  <a:solidFill>
                    <a:schemeClr val="bg1"/>
                  </a:solidFill>
                  <a:latin typeface="ヒラギノ丸ゴ Pro W4"/>
                  <a:ea typeface="ヒラギノ丸ゴ Pro W4"/>
                  <a:cs typeface="ヒラギノ丸ゴ Pro W4"/>
                </a:rPr>
                <a:t>で実験を行った</a:t>
              </a:r>
              <a:endParaRPr lang="en-US" altLang="ja-JP" sz="1600" b="0" dirty="0">
                <a:solidFill>
                  <a:schemeClr val="bg1"/>
                </a:solidFill>
                <a:latin typeface="ヒラギノ丸ゴ Pro W4"/>
                <a:ea typeface="ヒラギノ丸ゴ Pro W4"/>
                <a:cs typeface="ヒラギノ丸ゴ Pro W4"/>
              </a:endParaRPr>
            </a:p>
          </p:txBody>
        </p:sp>
      </p:grpSp>
      <p:sp>
        <p:nvSpPr>
          <p:cNvPr id="12" name="テキスト ボックス 11"/>
          <p:cNvSpPr txBox="1"/>
          <p:nvPr/>
        </p:nvSpPr>
        <p:spPr>
          <a:xfrm>
            <a:off x="1953793" y="3393935"/>
            <a:ext cx="5556738" cy="1200329"/>
          </a:xfrm>
          <a:prstGeom prst="rect">
            <a:avLst/>
          </a:prstGeom>
          <a:solidFill>
            <a:schemeClr val="tx1">
              <a:alpha val="54000"/>
            </a:schemeClr>
          </a:solidFill>
        </p:spPr>
        <p:txBody>
          <a:bodyPr wrap="square" rtlCol="0">
            <a:spAutoFit/>
          </a:bodyPr>
          <a:lstStyle/>
          <a:p>
            <a:r>
              <a:rPr lang="ja-JP" altLang="en-US" sz="2400" dirty="0">
                <a:solidFill>
                  <a:srgbClr val="FFFF00"/>
                </a:solidFill>
                <a:latin typeface="HG丸ｺﾞｼｯｸM-PRO" pitchFamily="50" charset="-128"/>
                <a:ea typeface="HG丸ｺﾞｼｯｸM-PRO" pitchFamily="50" charset="-128"/>
              </a:rPr>
              <a:t>一つの実験（課題）にみんなで取り組み、物理のテーマを理論的にも勉強</a:t>
            </a:r>
            <a:endParaRPr lang="en-US" altLang="ja-JP" sz="2400" dirty="0">
              <a:solidFill>
                <a:srgbClr val="FFFF00"/>
              </a:solidFill>
              <a:latin typeface="HG丸ｺﾞｼｯｸM-PRO" pitchFamily="50" charset="-128"/>
              <a:ea typeface="HG丸ｺﾞｼｯｸM-PRO" pitchFamily="50" charset="-128"/>
            </a:endParaRPr>
          </a:p>
          <a:p>
            <a:r>
              <a:rPr lang="en-US" altLang="ja-JP" sz="2400" dirty="0">
                <a:solidFill>
                  <a:srgbClr val="FFCCFF"/>
                </a:solidFill>
                <a:latin typeface="HG丸ｺﾞｼｯｸM-PRO" pitchFamily="50" charset="-128"/>
                <a:ea typeface="HG丸ｺﾞｼｯｸM-PRO" pitchFamily="50" charset="-128"/>
              </a:rPr>
              <a:t>-</a:t>
            </a:r>
            <a:r>
              <a:rPr lang="ja-JP" altLang="en-US" sz="2400" dirty="0">
                <a:solidFill>
                  <a:srgbClr val="FFCCFF"/>
                </a:solidFill>
                <a:latin typeface="HG丸ｺﾞｼｯｸM-PRO" pitchFamily="50" charset="-128"/>
                <a:ea typeface="HG丸ｺﾞｼｯｸM-PRO" pitchFamily="50" charset="-128"/>
              </a:rPr>
              <a:t>ともに勉強・ともに実験する一体感</a:t>
            </a:r>
            <a:r>
              <a:rPr lang="en-US" altLang="ja-JP" sz="2400" dirty="0">
                <a:solidFill>
                  <a:srgbClr val="FFCCFF"/>
                </a:solidFill>
                <a:latin typeface="HG丸ｺﾞｼｯｸM-PRO" pitchFamily="50" charset="-128"/>
                <a:ea typeface="HG丸ｺﾞｼｯｸM-PRO" pitchFamily="50" charset="-128"/>
              </a:rPr>
              <a:t>-</a:t>
            </a:r>
          </a:p>
        </p:txBody>
      </p:sp>
      <p:grpSp>
        <p:nvGrpSpPr>
          <p:cNvPr id="14" name="グループ化 13">
            <a:extLst>
              <a:ext uri="{FF2B5EF4-FFF2-40B4-BE49-F238E27FC236}">
                <a16:creationId xmlns:a16="http://schemas.microsoft.com/office/drawing/2014/main" id="{01267AE4-9245-A4C8-69D6-D3DA5CCDBBA5}"/>
              </a:ext>
            </a:extLst>
          </p:cNvPr>
          <p:cNvGrpSpPr/>
          <p:nvPr/>
        </p:nvGrpSpPr>
        <p:grpSpPr>
          <a:xfrm>
            <a:off x="5004818" y="284822"/>
            <a:ext cx="3472435" cy="2603739"/>
            <a:chOff x="4769438" y="513941"/>
            <a:chExt cx="3472435" cy="2603739"/>
          </a:xfrm>
        </p:grpSpPr>
        <p:pic>
          <p:nvPicPr>
            <p:cNvPr id="13" name="図 12" descr="建物の前に立っている男性のグループ&#10;&#10;低い精度で自動的に生成された説明">
              <a:extLst>
                <a:ext uri="{FF2B5EF4-FFF2-40B4-BE49-F238E27FC236}">
                  <a16:creationId xmlns:a16="http://schemas.microsoft.com/office/drawing/2014/main" id="{8CE8A509-4BAD-D0B2-5AA6-E2C55B0973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9438" y="513941"/>
              <a:ext cx="3472435" cy="2603739"/>
            </a:xfrm>
            <a:prstGeom prst="rect">
              <a:avLst/>
            </a:prstGeom>
          </p:spPr>
        </p:pic>
        <p:sp>
          <p:nvSpPr>
            <p:cNvPr id="9" name="テキスト ボックス 8">
              <a:extLst>
                <a:ext uri="{FF2B5EF4-FFF2-40B4-BE49-F238E27FC236}">
                  <a16:creationId xmlns:a16="http://schemas.microsoft.com/office/drawing/2014/main" id="{2553038E-CBEB-E87B-AF24-9D1C4B41BAAC}"/>
                </a:ext>
              </a:extLst>
            </p:cNvPr>
            <p:cNvSpPr txBox="1"/>
            <p:nvPr/>
          </p:nvSpPr>
          <p:spPr>
            <a:xfrm>
              <a:off x="5074418" y="631196"/>
              <a:ext cx="2862477" cy="707886"/>
            </a:xfrm>
            <a:prstGeom prst="rect">
              <a:avLst/>
            </a:prstGeom>
            <a:solidFill>
              <a:schemeClr val="accent4">
                <a:lumMod val="75000"/>
                <a:lumOff val="25000"/>
                <a:alpha val="60000"/>
              </a:schemeClr>
            </a:solidFill>
          </p:spPr>
          <p:txBody>
            <a:bodyPr wrap="square" rtlCol="0">
              <a:spAutoFit/>
            </a:bodyPr>
            <a:lstStyle/>
            <a:p>
              <a:pPr algn="ctr"/>
              <a:r>
                <a:rPr lang="en-US" altLang="ja-JP" sz="2000" dirty="0">
                  <a:solidFill>
                    <a:schemeClr val="bg1"/>
                  </a:solidFill>
                  <a:latin typeface="ヒラギノ丸ゴ Pro W4"/>
                  <a:ea typeface="ヒラギノ丸ゴ Pro W4"/>
                  <a:cs typeface="ヒラギノ丸ゴ Pro W4"/>
                </a:rPr>
                <a:t>2023</a:t>
              </a:r>
              <a:r>
                <a:rPr lang="ja-JP" altLang="en-US" sz="2000" dirty="0">
                  <a:solidFill>
                    <a:schemeClr val="bg1"/>
                  </a:solidFill>
                  <a:latin typeface="ヒラギノ丸ゴ Pro W4"/>
                  <a:ea typeface="ヒラギノ丸ゴ Pro W4"/>
                  <a:cs typeface="ヒラギノ丸ゴ Pro W4"/>
                </a:rPr>
                <a:t>年度</a:t>
              </a:r>
              <a:r>
                <a:rPr lang="en-US" altLang="ja-JP" sz="2000" dirty="0">
                  <a:solidFill>
                    <a:schemeClr val="bg1"/>
                  </a:solidFill>
                  <a:latin typeface="ヒラギノ丸ゴ Pro W4"/>
                  <a:ea typeface="ヒラギノ丸ゴ Pro W4"/>
                  <a:cs typeface="ヒラギノ丸ゴ Pro W4"/>
                </a:rPr>
                <a:t>P4</a:t>
              </a:r>
              <a:r>
                <a:rPr lang="ja-JP" altLang="en-US" sz="2000" dirty="0">
                  <a:solidFill>
                    <a:schemeClr val="bg1"/>
                  </a:solidFill>
                  <a:latin typeface="ヒラギノ丸ゴ Pro W4"/>
                  <a:ea typeface="ヒラギノ丸ゴ Pro W4"/>
                  <a:cs typeface="ヒラギノ丸ゴ Pro W4"/>
                </a:rPr>
                <a:t>のメンバー</a:t>
              </a:r>
              <a:endParaRPr lang="en-US" altLang="ja-JP" sz="2000" dirty="0">
                <a:solidFill>
                  <a:schemeClr val="bg1"/>
                </a:solidFill>
                <a:latin typeface="ヒラギノ丸ゴ Pro W4"/>
                <a:ea typeface="ヒラギノ丸ゴ Pro W4"/>
                <a:cs typeface="ヒラギノ丸ゴ Pro W4"/>
              </a:endParaRPr>
            </a:p>
            <a:p>
              <a:pPr algn="ctr"/>
              <a:r>
                <a:rPr lang="ja-JP" altLang="en-US" sz="2000" dirty="0">
                  <a:solidFill>
                    <a:schemeClr val="bg1"/>
                  </a:solidFill>
                  <a:latin typeface="ヒラギノ丸ゴ Pro W4"/>
                  <a:ea typeface="ヒラギノ丸ゴ Pro W4"/>
                  <a:cs typeface="ヒラギノ丸ゴ Pro W4"/>
                </a:rPr>
                <a:t>今年も</a:t>
              </a:r>
              <a:r>
                <a:rPr lang="en-US" altLang="ja-JP" sz="2000" dirty="0">
                  <a:solidFill>
                    <a:schemeClr val="bg1"/>
                  </a:solidFill>
                  <a:latin typeface="ヒラギノ丸ゴ Pro W4"/>
                  <a:ea typeface="ヒラギノ丸ゴ Pro W4"/>
                  <a:cs typeface="ヒラギノ丸ゴ Pro W4"/>
                </a:rPr>
                <a:t>RCNP</a:t>
              </a:r>
              <a:r>
                <a:rPr lang="ja-JP" altLang="en-US" sz="2000" dirty="0">
                  <a:solidFill>
                    <a:schemeClr val="bg1"/>
                  </a:solidFill>
                  <a:latin typeface="ヒラギノ丸ゴ Pro W4"/>
                  <a:ea typeface="ヒラギノ丸ゴ Pro W4"/>
                  <a:cs typeface="ヒラギノ丸ゴ Pro W4"/>
                </a:rPr>
                <a:t>に行く予定</a:t>
              </a:r>
              <a:endParaRPr lang="en-US" altLang="ja-JP" sz="2000" dirty="0">
                <a:solidFill>
                  <a:schemeClr val="bg1"/>
                </a:solidFill>
                <a:latin typeface="ヒラギノ丸ゴ Pro W4"/>
                <a:ea typeface="ヒラギノ丸ゴ Pro W4"/>
                <a:cs typeface="ヒラギノ丸ゴ Pro W4"/>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strips(down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6D555B4D-88DE-4F1F-BA28-5F6E22D53B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670" y="696384"/>
            <a:ext cx="7786230" cy="5465231"/>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a:extLst>
              <a:ext uri="{FF2B5EF4-FFF2-40B4-BE49-F238E27FC236}">
                <a16:creationId xmlns:a16="http://schemas.microsoft.com/office/drawing/2014/main" id="{1B63026C-4E2C-403B-A64C-B359A0584DC8}"/>
              </a:ext>
            </a:extLst>
          </p:cNvPr>
          <p:cNvSpPr>
            <a:spLocks noGrp="1"/>
          </p:cNvSpPr>
          <p:nvPr>
            <p:ph type="title"/>
          </p:nvPr>
        </p:nvSpPr>
        <p:spPr/>
        <p:txBody>
          <a:bodyPr/>
          <a:lstStyle/>
          <a:p>
            <a:r>
              <a:rPr kumimoji="1" lang="ja-JP" altLang="en-US" dirty="0">
                <a:latin typeface="HG丸ｺﾞｼｯｸM-PRO" panose="020F0400000000000000" pitchFamily="50" charset="-128"/>
                <a:ea typeface="HG丸ｺﾞｼｯｸM-PRO" panose="020F0400000000000000" pitchFamily="50" charset="-128"/>
              </a:rPr>
              <a:t>国内の加速器施設</a:t>
            </a:r>
          </a:p>
        </p:txBody>
      </p:sp>
      <p:sp>
        <p:nvSpPr>
          <p:cNvPr id="6" name="テキスト ボックス 5">
            <a:extLst>
              <a:ext uri="{FF2B5EF4-FFF2-40B4-BE49-F238E27FC236}">
                <a16:creationId xmlns:a16="http://schemas.microsoft.com/office/drawing/2014/main" id="{EAA6F5B4-B649-4BB0-B432-2EF4C37F780E}"/>
              </a:ext>
            </a:extLst>
          </p:cNvPr>
          <p:cNvSpPr txBox="1"/>
          <p:nvPr/>
        </p:nvSpPr>
        <p:spPr>
          <a:xfrm>
            <a:off x="6030930" y="6318607"/>
            <a:ext cx="2938409" cy="369332"/>
          </a:xfrm>
          <a:prstGeom prst="rect">
            <a:avLst/>
          </a:prstGeom>
          <a:noFill/>
        </p:spPr>
        <p:txBody>
          <a:bodyPr wrap="square" rtlCol="0">
            <a:spAutoFit/>
          </a:bodyPr>
          <a:lstStyle/>
          <a:p>
            <a:r>
              <a:rPr kumimoji="1" lang="ja-JP" altLang="en-US" dirty="0"/>
              <a:t>文科省のホームページより</a:t>
            </a:r>
          </a:p>
        </p:txBody>
      </p:sp>
      <p:sp>
        <p:nvSpPr>
          <p:cNvPr id="7" name="正方形/長方形 6">
            <a:extLst>
              <a:ext uri="{FF2B5EF4-FFF2-40B4-BE49-F238E27FC236}">
                <a16:creationId xmlns:a16="http://schemas.microsoft.com/office/drawing/2014/main" id="{2B6D695C-6ED6-49B3-8D6C-FF99C3125CA6}"/>
              </a:ext>
            </a:extLst>
          </p:cNvPr>
          <p:cNvSpPr/>
          <p:nvPr/>
        </p:nvSpPr>
        <p:spPr bwMode="auto">
          <a:xfrm>
            <a:off x="1148863" y="3197460"/>
            <a:ext cx="1107831" cy="623766"/>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9" name="正方形/長方形 8">
            <a:extLst>
              <a:ext uri="{FF2B5EF4-FFF2-40B4-BE49-F238E27FC236}">
                <a16:creationId xmlns:a16="http://schemas.microsoft.com/office/drawing/2014/main" id="{F2BF6CF3-4CA4-4370-9446-E00120DE0C95}"/>
              </a:ext>
            </a:extLst>
          </p:cNvPr>
          <p:cNvSpPr/>
          <p:nvPr/>
        </p:nvSpPr>
        <p:spPr bwMode="auto">
          <a:xfrm>
            <a:off x="2168770" y="5346570"/>
            <a:ext cx="1061990" cy="623766"/>
          </a:xfrm>
          <a:prstGeom prst="rect">
            <a:avLst/>
          </a:prstGeom>
          <a:noFill/>
          <a:ln w="57150" cap="flat" cmpd="sng" algn="ctr">
            <a:solidFill>
              <a:srgbClr val="00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10" name="正方形/長方形 9">
            <a:extLst>
              <a:ext uri="{FF2B5EF4-FFF2-40B4-BE49-F238E27FC236}">
                <a16:creationId xmlns:a16="http://schemas.microsoft.com/office/drawing/2014/main" id="{5FAA6178-BB2E-4975-BEDA-469EAE79BC66}"/>
              </a:ext>
            </a:extLst>
          </p:cNvPr>
          <p:cNvSpPr/>
          <p:nvPr/>
        </p:nvSpPr>
        <p:spPr bwMode="auto">
          <a:xfrm>
            <a:off x="3376246" y="5364156"/>
            <a:ext cx="1371601" cy="741901"/>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11" name="正方形/長方形 10">
            <a:extLst>
              <a:ext uri="{FF2B5EF4-FFF2-40B4-BE49-F238E27FC236}">
                <a16:creationId xmlns:a16="http://schemas.microsoft.com/office/drawing/2014/main" id="{A15E8D83-9C12-4F94-BDE4-26FA42497293}"/>
              </a:ext>
            </a:extLst>
          </p:cNvPr>
          <p:cNvSpPr/>
          <p:nvPr/>
        </p:nvSpPr>
        <p:spPr bwMode="auto">
          <a:xfrm>
            <a:off x="6781801" y="4281845"/>
            <a:ext cx="1107831" cy="623766"/>
          </a:xfrm>
          <a:prstGeom prst="rect">
            <a:avLst/>
          </a:prstGeom>
          <a:noFill/>
          <a:ln w="57150" cap="flat" cmpd="sng" algn="ctr">
            <a:solidFill>
              <a:srgbClr val="00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12" name="正方形/長方形 11">
            <a:extLst>
              <a:ext uri="{FF2B5EF4-FFF2-40B4-BE49-F238E27FC236}">
                <a16:creationId xmlns:a16="http://schemas.microsoft.com/office/drawing/2014/main" id="{61CB897B-C0A8-4688-B4B4-A656B74E9416}"/>
              </a:ext>
            </a:extLst>
          </p:cNvPr>
          <p:cNvSpPr/>
          <p:nvPr/>
        </p:nvSpPr>
        <p:spPr bwMode="auto">
          <a:xfrm>
            <a:off x="5516235" y="4393214"/>
            <a:ext cx="1107831" cy="623766"/>
          </a:xfrm>
          <a:prstGeom prst="rect">
            <a:avLst/>
          </a:prstGeom>
          <a:noFill/>
          <a:ln w="57150" cap="flat" cmpd="sng" algn="ctr">
            <a:solidFill>
              <a:srgbClr val="00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13" name="正方形/長方形 12">
            <a:extLst>
              <a:ext uri="{FF2B5EF4-FFF2-40B4-BE49-F238E27FC236}">
                <a16:creationId xmlns:a16="http://schemas.microsoft.com/office/drawing/2014/main" id="{36DA09A2-0B4C-4511-AE49-BCC3B13671A7}"/>
              </a:ext>
            </a:extLst>
          </p:cNvPr>
          <p:cNvSpPr/>
          <p:nvPr/>
        </p:nvSpPr>
        <p:spPr bwMode="auto">
          <a:xfrm>
            <a:off x="2767174" y="2850145"/>
            <a:ext cx="1061990" cy="623766"/>
          </a:xfrm>
          <a:prstGeom prst="rect">
            <a:avLst/>
          </a:prstGeom>
          <a:noFill/>
          <a:ln w="57150" cap="flat" cmpd="sng" algn="ctr">
            <a:solidFill>
              <a:srgbClr val="00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14" name="正方形/長方形 13">
            <a:extLst>
              <a:ext uri="{FF2B5EF4-FFF2-40B4-BE49-F238E27FC236}">
                <a16:creationId xmlns:a16="http://schemas.microsoft.com/office/drawing/2014/main" id="{1B06F0D3-1E40-42C9-B15D-4581A4819D12}"/>
              </a:ext>
            </a:extLst>
          </p:cNvPr>
          <p:cNvSpPr/>
          <p:nvPr/>
        </p:nvSpPr>
        <p:spPr bwMode="auto">
          <a:xfrm>
            <a:off x="499322" y="1212356"/>
            <a:ext cx="273348" cy="185911"/>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15" name="正方形/長方形 14">
            <a:extLst>
              <a:ext uri="{FF2B5EF4-FFF2-40B4-BE49-F238E27FC236}">
                <a16:creationId xmlns:a16="http://schemas.microsoft.com/office/drawing/2014/main" id="{DA719E53-38ED-4C9D-85E2-FEFF3188A18B}"/>
              </a:ext>
            </a:extLst>
          </p:cNvPr>
          <p:cNvSpPr/>
          <p:nvPr/>
        </p:nvSpPr>
        <p:spPr bwMode="auto">
          <a:xfrm>
            <a:off x="498795" y="1510916"/>
            <a:ext cx="273348" cy="185911"/>
          </a:xfrm>
          <a:prstGeom prst="rect">
            <a:avLst/>
          </a:prstGeom>
          <a:noFill/>
          <a:ln w="57150" cap="flat" cmpd="sng" algn="ctr">
            <a:solidFill>
              <a:srgbClr val="00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8" name="テキスト ボックス 7">
            <a:extLst>
              <a:ext uri="{FF2B5EF4-FFF2-40B4-BE49-F238E27FC236}">
                <a16:creationId xmlns:a16="http://schemas.microsoft.com/office/drawing/2014/main" id="{C0B7D402-DF7B-4662-AC93-1A5DF19B7DD5}"/>
              </a:ext>
            </a:extLst>
          </p:cNvPr>
          <p:cNvSpPr txBox="1"/>
          <p:nvPr/>
        </p:nvSpPr>
        <p:spPr>
          <a:xfrm>
            <a:off x="824040" y="1113656"/>
            <a:ext cx="3311770" cy="1200329"/>
          </a:xfrm>
          <a:prstGeom prst="rect">
            <a:avLst/>
          </a:prstGeom>
          <a:solidFill>
            <a:schemeClr val="bg1"/>
          </a:solidFill>
        </p:spPr>
        <p:txBody>
          <a:bodyPr wrap="square" rtlCol="0">
            <a:spAutoFit/>
          </a:bodyPr>
          <a:lstStyle/>
          <a:p>
            <a:r>
              <a:rPr lang="en-US" altLang="ja-JP" b="0" dirty="0"/>
              <a:t>:</a:t>
            </a:r>
            <a:r>
              <a:rPr lang="ja-JP" altLang="en-US" b="0" dirty="0"/>
              <a:t> </a:t>
            </a:r>
            <a:r>
              <a:rPr kumimoji="1" lang="ja-JP" altLang="en-US" b="0" dirty="0"/>
              <a:t>これまで利用してきた施設</a:t>
            </a:r>
            <a:endParaRPr kumimoji="1" lang="en-US" altLang="ja-JP" b="0" dirty="0"/>
          </a:p>
          <a:p>
            <a:r>
              <a:rPr lang="en-US" altLang="ja-JP" b="0" dirty="0"/>
              <a:t>:</a:t>
            </a:r>
            <a:r>
              <a:rPr lang="ja-JP" altLang="en-US" b="0" dirty="0"/>
              <a:t> これから利用を検討してる施設</a:t>
            </a:r>
            <a:endParaRPr lang="en-US" altLang="ja-JP" b="0" dirty="0"/>
          </a:p>
          <a:p>
            <a:r>
              <a:rPr lang="ja-JP" altLang="en-US" b="0" dirty="0"/>
              <a:t>　ここにのっていない施設もある。</a:t>
            </a:r>
            <a:endParaRPr lang="en-US" altLang="ja-JP" b="0" dirty="0"/>
          </a:p>
          <a:p>
            <a:r>
              <a:rPr lang="ja-JP" altLang="en-US" b="0" dirty="0"/>
              <a:t>　</a:t>
            </a:r>
            <a:r>
              <a:rPr lang="en-US" altLang="ja-JP" b="0" dirty="0"/>
              <a:t>(KUANS</a:t>
            </a:r>
            <a:r>
              <a:rPr lang="ja-JP" altLang="en-US" b="0" dirty="0"/>
              <a:t>ものってない。。。</a:t>
            </a:r>
            <a:r>
              <a:rPr lang="en-US" altLang="ja-JP" b="0" dirty="0"/>
              <a:t>)</a:t>
            </a:r>
          </a:p>
        </p:txBody>
      </p:sp>
    </p:spTree>
    <p:extLst>
      <p:ext uri="{BB962C8B-B14F-4D97-AF65-F5344CB8AC3E}">
        <p14:creationId xmlns:p14="http://schemas.microsoft.com/office/powerpoint/2010/main" val="805290218"/>
      </p:ext>
    </p:extLst>
  </p:cSld>
  <p:clrMapOvr>
    <a:masterClrMapping/>
  </p:clrMapOvr>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1"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1"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Edge</Template>
  <TotalTime>26939</TotalTime>
  <Words>1711</Words>
  <Application>Microsoft Office PowerPoint</Application>
  <PresentationFormat>画面に合わせる (4:3)</PresentationFormat>
  <Paragraphs>171</Paragraphs>
  <Slides>10</Slides>
  <Notes>2</Notes>
  <HiddenSlides>0</HiddenSlides>
  <MMClips>0</MMClips>
  <ScaleCrop>false</ScaleCrop>
  <HeadingPairs>
    <vt:vector size="8" baseType="variant">
      <vt:variant>
        <vt:lpstr>使用されているフォント</vt:lpstr>
      </vt:variant>
      <vt:variant>
        <vt:i4>13</vt:i4>
      </vt:variant>
      <vt:variant>
        <vt:lpstr>テーマ</vt:lpstr>
      </vt:variant>
      <vt:variant>
        <vt:i4>1</vt:i4>
      </vt:variant>
      <vt:variant>
        <vt:lpstr>埋め込まれた OLE サーバー</vt:lpstr>
      </vt:variant>
      <vt:variant>
        <vt:i4>1</vt:i4>
      </vt:variant>
      <vt:variant>
        <vt:lpstr>スライド タイトル</vt:lpstr>
      </vt:variant>
      <vt:variant>
        <vt:i4>10</vt:i4>
      </vt:variant>
    </vt:vector>
  </HeadingPairs>
  <TitlesOfParts>
    <vt:vector size="25" baseType="lpstr">
      <vt:lpstr>HG丸ｺﾞｼｯｸM-PRO</vt:lpstr>
      <vt:lpstr>Hiragino Kaku Gothic ProN W3</vt:lpstr>
      <vt:lpstr>Hiragino Kaku Gothic StdN W8</vt:lpstr>
      <vt:lpstr>ＭＳ Ｐゴシック</vt:lpstr>
      <vt:lpstr>ヒラギノ丸ゴ Pro W4</vt:lpstr>
      <vt:lpstr>ヒラギノ明朝 Pro W3</vt:lpstr>
      <vt:lpstr>小塚明朝 Pro EL</vt:lpstr>
      <vt:lpstr>Arial</vt:lpstr>
      <vt:lpstr>Cambria Math</vt:lpstr>
      <vt:lpstr>Garamond</vt:lpstr>
      <vt:lpstr>Symbol</vt:lpstr>
      <vt:lpstr>Times New Roman</vt:lpstr>
      <vt:lpstr>Wingdings</vt:lpstr>
      <vt:lpstr>Edge</vt:lpstr>
      <vt:lpstr>数式</vt:lpstr>
      <vt:lpstr>課題研究 P4 原子核とハドロンの物理</vt:lpstr>
      <vt:lpstr>PowerPoint プレゼンテーション</vt:lpstr>
      <vt:lpstr>過去の研究テーマの例</vt:lpstr>
      <vt:lpstr>テーマの例1：宇宙リチウム問題</vt:lpstr>
      <vt:lpstr>テーマの例2：高速な陽子捕獲</vt:lpstr>
      <vt:lpstr>PowerPoint プレゼンテーション</vt:lpstr>
      <vt:lpstr>研究の様子 ～合宿型課題研究～</vt:lpstr>
      <vt:lpstr>年間スケジュール</vt:lpstr>
      <vt:lpstr>国内の加速器施設</vt:lpstr>
      <vt:lpstr>メッセージ</vt:lpstr>
    </vt:vector>
  </TitlesOfParts>
  <Company>ひみつ</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太陽と元素合成の不思議 ～原子核物理学の観点から～</dc:title>
  <dc:creator>papa</dc:creator>
  <cp:lastModifiedBy>zenihiro.juzo.8c@ms.c.kyoto-u.ac.jp</cp:lastModifiedBy>
  <cp:revision>156</cp:revision>
  <dcterms:created xsi:type="dcterms:W3CDTF">2009-06-24T07:38:26Z</dcterms:created>
  <dcterms:modified xsi:type="dcterms:W3CDTF">2023-11-21T00:54:16Z</dcterms:modified>
</cp:coreProperties>
</file>