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sldIdLst>
    <p:sldId id="256" r:id="rId2"/>
    <p:sldId id="257" r:id="rId3"/>
    <p:sldId id="259" r:id="rId4"/>
    <p:sldId id="262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5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aki.takanori.2v@ms.c.kyoto-u.ac.jp" userId="a52fcd2f-b150-4e84-970d-45e4f98cd236" providerId="ADAL" clId="{DD07A254-2786-6741-90BF-D602F0F41C6D}"/>
    <pc:docChg chg="undo custSel modSld">
      <pc:chgData name="sasaki.takanori.2v@ms.c.kyoto-u.ac.jp" userId="a52fcd2f-b150-4e84-970d-45e4f98cd236" providerId="ADAL" clId="{DD07A254-2786-6741-90BF-D602F0F41C6D}" dt="2024-01-11T00:16:49.303" v="1" actId="1076"/>
      <pc:docMkLst>
        <pc:docMk/>
      </pc:docMkLst>
      <pc:sldChg chg="modSp mod">
        <pc:chgData name="sasaki.takanori.2v@ms.c.kyoto-u.ac.jp" userId="a52fcd2f-b150-4e84-970d-45e4f98cd236" providerId="ADAL" clId="{DD07A254-2786-6741-90BF-D602F0F41C6D}" dt="2024-01-11T00:16:49.303" v="1" actId="1076"/>
        <pc:sldMkLst>
          <pc:docMk/>
          <pc:sldMk cId="4151825629" sldId="259"/>
        </pc:sldMkLst>
        <pc:picChg chg="mod">
          <ac:chgData name="sasaki.takanori.2v@ms.c.kyoto-u.ac.jp" userId="a52fcd2f-b150-4e84-970d-45e4f98cd236" providerId="ADAL" clId="{DD07A254-2786-6741-90BF-D602F0F41C6D}" dt="2024-01-11T00:16:49.303" v="1" actId="1076"/>
          <ac:picMkLst>
            <pc:docMk/>
            <pc:sldMk cId="4151825629" sldId="259"/>
            <ac:picMk id="5" creationId="{C0BDCA70-A3AE-124D-9EAA-AB38324B1B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D0129-AB62-094F-B228-6407A4D2CCF1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6286F-4735-2742-8E19-7ADF2093D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51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6286F-4735-2742-8E19-7ADF2093D7C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37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6286F-4735-2742-8E19-7ADF2093D7C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26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77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292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53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7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162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83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3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0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0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54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329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26BC-4D4D-544E-A2FC-A84CC8F18BF6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D4EEF-A4FC-064A-B3A4-45B7D7CD22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04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openxmlformats.org/officeDocument/2006/relationships/image" Target="../media/image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2A2BDE2-DE4B-7D47-A6E5-6CB8FB99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9198B-8B2E-A741-9ADB-9541B0FF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2622"/>
            <a:ext cx="9144000" cy="7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ECC9FDE-03C7-9149-A169-4C994545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6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0BDCA70-A3AE-124D-9EAA-AB38324B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2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BFF9DAF-15D1-6B46-B0B5-10460BFD8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D4lBaT0U0AAUrRN" descr="D4lBaT0U0AAUrRN">
            <a:hlinkClick r:id="" action="ppaction://media"/>
            <a:extLst>
              <a:ext uri="{FF2B5EF4-FFF2-40B4-BE49-F238E27FC236}">
                <a16:creationId xmlns:a16="http://schemas.microsoft.com/office/drawing/2014/main" id="{6C4CE2D3-FC6A-C84C-AB35-3FE6DB235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685" y="2874422"/>
            <a:ext cx="3468308" cy="2601230"/>
          </a:xfrm>
          <a:prstGeom prst="rect">
            <a:avLst/>
          </a:prstGeom>
        </p:spPr>
      </p:pic>
      <p:pic>
        <p:nvPicPr>
          <p:cNvPr id="6" name="画面収録 2020-01-23 13.34.38" descr="画面収録 2020-01-23 13.34.38">
            <a:hlinkClick r:id="" action="ppaction://media"/>
            <a:extLst>
              <a:ext uri="{FF2B5EF4-FFF2-40B4-BE49-F238E27FC236}">
                <a16:creationId xmlns:a16="http://schemas.microsoft.com/office/drawing/2014/main" id="{AEED2243-FFEA-5242-A717-E2B614B65F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14329" y="2215433"/>
            <a:ext cx="3563824" cy="33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AC2803-89AE-9045-AE04-5D6A6812C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6858000"/>
          </a:xfrm>
          <a:prstGeom prst="rect">
            <a:avLst/>
          </a:prstGeom>
        </p:spPr>
      </p:pic>
      <p:pic>
        <p:nvPicPr>
          <p:cNvPr id="5" name="D9zkRKsUIAEEyxW" descr="D9zkRKsUIAEEyxW">
            <a:hlinkClick r:id="" action="ppaction://media"/>
            <a:extLst>
              <a:ext uri="{FF2B5EF4-FFF2-40B4-BE49-F238E27FC236}">
                <a16:creationId xmlns:a16="http://schemas.microsoft.com/office/drawing/2014/main" id="{365DA85E-9206-884D-BB8E-7B63E8FD1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0911" y="2854711"/>
            <a:ext cx="3621214" cy="2770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AB981-DB30-2E28-F0A4-816CD6475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98" y="2314904"/>
            <a:ext cx="4068124" cy="36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</TotalTime>
  <Words>2</Words>
  <Application>Microsoft Macintosh PowerPoint</Application>
  <PresentationFormat>On-screen Show (4:3)</PresentationFormat>
  <Paragraphs>2</Paragraphs>
  <Slides>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游ゴシック</vt:lpstr>
      <vt:lpstr>Arial</vt:lpstr>
      <vt:lpstr>Calibri</vt:lpstr>
      <vt:lpstr>Calibri Light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noinoi79528@gmail.com</dc:creator>
  <cp:lastModifiedBy>sasaki.takanori.2v@ms.c.kyoto-u.ac.jp</cp:lastModifiedBy>
  <cp:revision>20</cp:revision>
  <dcterms:created xsi:type="dcterms:W3CDTF">2020-01-23T00:53:31Z</dcterms:created>
  <dcterms:modified xsi:type="dcterms:W3CDTF">2024-01-11T00:16:58Z</dcterms:modified>
</cp:coreProperties>
</file>