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mpg" ContentType="vide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9" r:id="rId3"/>
    <p:sldMasterId id="2147483727" r:id="rId4"/>
  </p:sldMasterIdLst>
  <p:notesMasterIdLst>
    <p:notesMasterId r:id="rId13"/>
  </p:notesMasterIdLst>
  <p:handoutMasterIdLst>
    <p:handoutMasterId r:id="rId14"/>
  </p:handoutMasterIdLst>
  <p:sldIdLst>
    <p:sldId id="671" r:id="rId5"/>
    <p:sldId id="717" r:id="rId6"/>
    <p:sldId id="718" r:id="rId7"/>
    <p:sldId id="728" r:id="rId8"/>
    <p:sldId id="706" r:id="rId9"/>
    <p:sldId id="679" r:id="rId10"/>
    <p:sldId id="680" r:id="rId11"/>
    <p:sldId id="2858" r:id="rId12"/>
  </p:sldIdLst>
  <p:sldSz cx="9144000" cy="6858000" type="screen4x3"/>
  <p:notesSz cx="10018713" cy="6888163"/>
  <p:defaultTextStyle>
    <a:defPPr>
      <a:defRPr lang="ja-JP"/>
    </a:defPPr>
    <a:lvl1pPr algn="ctr" rtl="0" fontAlgn="base">
      <a:spcBef>
        <a:spcPct val="0"/>
      </a:spcBef>
      <a:spcAft>
        <a:spcPct val="0"/>
      </a:spcAft>
      <a:defRPr kumimoji="1" kern="1200">
        <a:solidFill>
          <a:schemeClr val="tx1"/>
        </a:solidFill>
        <a:latin typeface="Times New Roman" pitchFamily="18" charset="0"/>
        <a:ea typeface="HGP創英角ｺﾞｼｯｸUB" pitchFamily="50" charset="-128"/>
        <a:cs typeface="+mn-cs"/>
      </a:defRPr>
    </a:lvl1pPr>
    <a:lvl2pPr marL="457200" algn="ctr" rtl="0" fontAlgn="base">
      <a:spcBef>
        <a:spcPct val="0"/>
      </a:spcBef>
      <a:spcAft>
        <a:spcPct val="0"/>
      </a:spcAft>
      <a:defRPr kumimoji="1" kern="1200">
        <a:solidFill>
          <a:schemeClr val="tx1"/>
        </a:solidFill>
        <a:latin typeface="Times New Roman" pitchFamily="18" charset="0"/>
        <a:ea typeface="HGP創英角ｺﾞｼｯｸUB" pitchFamily="50" charset="-128"/>
        <a:cs typeface="+mn-cs"/>
      </a:defRPr>
    </a:lvl2pPr>
    <a:lvl3pPr marL="914400" algn="ctr" rtl="0" fontAlgn="base">
      <a:spcBef>
        <a:spcPct val="0"/>
      </a:spcBef>
      <a:spcAft>
        <a:spcPct val="0"/>
      </a:spcAft>
      <a:defRPr kumimoji="1" kern="1200">
        <a:solidFill>
          <a:schemeClr val="tx1"/>
        </a:solidFill>
        <a:latin typeface="Times New Roman" pitchFamily="18" charset="0"/>
        <a:ea typeface="HGP創英角ｺﾞｼｯｸUB" pitchFamily="50" charset="-128"/>
        <a:cs typeface="+mn-cs"/>
      </a:defRPr>
    </a:lvl3pPr>
    <a:lvl4pPr marL="1371600" algn="ctr" rtl="0" fontAlgn="base">
      <a:spcBef>
        <a:spcPct val="0"/>
      </a:spcBef>
      <a:spcAft>
        <a:spcPct val="0"/>
      </a:spcAft>
      <a:defRPr kumimoji="1" kern="1200">
        <a:solidFill>
          <a:schemeClr val="tx1"/>
        </a:solidFill>
        <a:latin typeface="Times New Roman" pitchFamily="18" charset="0"/>
        <a:ea typeface="HGP創英角ｺﾞｼｯｸUB" pitchFamily="50" charset="-128"/>
        <a:cs typeface="+mn-cs"/>
      </a:defRPr>
    </a:lvl4pPr>
    <a:lvl5pPr marL="1828800" algn="ctr" rtl="0" fontAlgn="base">
      <a:spcBef>
        <a:spcPct val="0"/>
      </a:spcBef>
      <a:spcAft>
        <a:spcPct val="0"/>
      </a:spcAft>
      <a:defRPr kumimoji="1" kern="1200">
        <a:solidFill>
          <a:schemeClr val="tx1"/>
        </a:solidFill>
        <a:latin typeface="Times New Roman" pitchFamily="18" charset="0"/>
        <a:ea typeface="HGP創英角ｺﾞｼｯｸUB" pitchFamily="50" charset="-128"/>
        <a:cs typeface="+mn-cs"/>
      </a:defRPr>
    </a:lvl5pPr>
    <a:lvl6pPr marL="2286000" algn="l" defTabSz="914400" rtl="0" eaLnBrk="1" latinLnBrk="0" hangingPunct="1">
      <a:defRPr kumimoji="1" kern="1200">
        <a:solidFill>
          <a:schemeClr val="tx1"/>
        </a:solidFill>
        <a:latin typeface="Times New Roman" pitchFamily="18" charset="0"/>
        <a:ea typeface="HGP創英角ｺﾞｼｯｸUB" pitchFamily="50" charset="-128"/>
        <a:cs typeface="+mn-cs"/>
      </a:defRPr>
    </a:lvl6pPr>
    <a:lvl7pPr marL="2743200" algn="l" defTabSz="914400" rtl="0" eaLnBrk="1" latinLnBrk="0" hangingPunct="1">
      <a:defRPr kumimoji="1" kern="1200">
        <a:solidFill>
          <a:schemeClr val="tx1"/>
        </a:solidFill>
        <a:latin typeface="Times New Roman" pitchFamily="18" charset="0"/>
        <a:ea typeface="HGP創英角ｺﾞｼｯｸUB" pitchFamily="50" charset="-128"/>
        <a:cs typeface="+mn-cs"/>
      </a:defRPr>
    </a:lvl7pPr>
    <a:lvl8pPr marL="3200400" algn="l" defTabSz="914400" rtl="0" eaLnBrk="1" latinLnBrk="0" hangingPunct="1">
      <a:defRPr kumimoji="1" kern="1200">
        <a:solidFill>
          <a:schemeClr val="tx1"/>
        </a:solidFill>
        <a:latin typeface="Times New Roman" pitchFamily="18" charset="0"/>
        <a:ea typeface="HGP創英角ｺﾞｼｯｸUB" pitchFamily="50" charset="-128"/>
        <a:cs typeface="+mn-cs"/>
      </a:defRPr>
    </a:lvl8pPr>
    <a:lvl9pPr marL="3657600" algn="l" defTabSz="914400" rtl="0" eaLnBrk="1" latinLnBrk="0" hangingPunct="1">
      <a:defRPr kumimoji="1" kern="1200">
        <a:solidFill>
          <a:schemeClr val="tx1"/>
        </a:solidFill>
        <a:latin typeface="Times New Roman" pitchFamily="18" charset="0"/>
        <a:ea typeface="HGP創英角ｺﾞｼｯｸUB"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山本 潤" initials="山本" lastIdx="1" clrIdx="0">
    <p:extLst>
      <p:ext uri="{19B8F6BF-5375-455C-9EA6-DF929625EA0E}">
        <p15:presenceInfo xmlns:p15="http://schemas.microsoft.com/office/powerpoint/2012/main" userId="0367e2132d6333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33"/>
    <a:srgbClr val="FF66FF"/>
    <a:srgbClr val="00FFCC"/>
    <a:srgbClr val="CC00FF"/>
    <a:srgbClr val="009900"/>
    <a:srgbClr val="66FF33"/>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517352-8AF1-444A-A531-5671AF7E18EF}" v="2" dt="2024-01-17T09:54:55.475"/>
  </p1510:revLst>
</p1510:revInfo>
</file>

<file path=ppt/tableStyles.xml><?xml version="1.0" encoding="utf-8"?>
<a:tblStyleLst xmlns:a="http://schemas.openxmlformats.org/drawingml/2006/main" def="{5C22544A-7EE6-4342-B048-85BDC9FD1C3A}">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8941" autoAdjust="0"/>
    <p:restoredTop sz="82679" autoAdjust="0"/>
  </p:normalViewPr>
  <p:slideViewPr>
    <p:cSldViewPr>
      <p:cViewPr varScale="1">
        <p:scale>
          <a:sx n="52" d="100"/>
          <a:sy n="52" d="100"/>
        </p:scale>
        <p:origin x="56" y="178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hdr" sz="quarter"/>
          </p:nvPr>
        </p:nvSpPr>
        <p:spPr bwMode="auto">
          <a:xfrm>
            <a:off x="1" y="0"/>
            <a:ext cx="4343000" cy="344165"/>
          </a:xfrm>
          <a:prstGeom prst="rect">
            <a:avLst/>
          </a:prstGeom>
          <a:noFill/>
          <a:ln w="9525">
            <a:noFill/>
            <a:miter lim="800000"/>
            <a:headEnd/>
            <a:tailEnd/>
          </a:ln>
          <a:effectLst/>
        </p:spPr>
        <p:txBody>
          <a:bodyPr vert="horz" wrap="square" lIns="92349" tIns="46174" rIns="92349" bIns="46174" numCol="1" anchor="t" anchorCtr="0" compatLnSpc="1">
            <a:prstTxWarp prst="textNoShape">
              <a:avLst/>
            </a:prstTxWarp>
          </a:bodyPr>
          <a:lstStyle>
            <a:lvl1pPr algn="l" defTabSz="924664">
              <a:defRPr sz="1200">
                <a:latin typeface="Arial" pitchFamily="34" charset="0"/>
                <a:ea typeface="ＭＳ Ｐゴシック" pitchFamily="50" charset="-128"/>
              </a:defRPr>
            </a:lvl1pPr>
          </a:lstStyle>
          <a:p>
            <a:pPr>
              <a:defRPr/>
            </a:pPr>
            <a:endParaRPr lang="en-US" altLang="ja-JP"/>
          </a:p>
        </p:txBody>
      </p:sp>
      <p:sp>
        <p:nvSpPr>
          <p:cNvPr id="421891" name="Rectangle 3"/>
          <p:cNvSpPr>
            <a:spLocks noGrp="1" noChangeArrowheads="1"/>
          </p:cNvSpPr>
          <p:nvPr>
            <p:ph type="dt" sz="quarter" idx="1"/>
          </p:nvPr>
        </p:nvSpPr>
        <p:spPr bwMode="auto">
          <a:xfrm>
            <a:off x="5675713" y="0"/>
            <a:ext cx="4341388" cy="344165"/>
          </a:xfrm>
          <a:prstGeom prst="rect">
            <a:avLst/>
          </a:prstGeom>
          <a:noFill/>
          <a:ln w="9525">
            <a:noFill/>
            <a:miter lim="800000"/>
            <a:headEnd/>
            <a:tailEnd/>
          </a:ln>
          <a:effectLst/>
        </p:spPr>
        <p:txBody>
          <a:bodyPr vert="horz" wrap="square" lIns="92349" tIns="46174" rIns="92349" bIns="46174" numCol="1" anchor="t" anchorCtr="0" compatLnSpc="1">
            <a:prstTxWarp prst="textNoShape">
              <a:avLst/>
            </a:prstTxWarp>
          </a:bodyPr>
          <a:lstStyle>
            <a:lvl1pPr algn="r" defTabSz="924664">
              <a:defRPr sz="1200">
                <a:latin typeface="Arial" pitchFamily="34" charset="0"/>
                <a:ea typeface="ＭＳ Ｐゴシック" pitchFamily="50" charset="-128"/>
              </a:defRPr>
            </a:lvl1pPr>
          </a:lstStyle>
          <a:p>
            <a:pPr>
              <a:defRPr/>
            </a:pPr>
            <a:endParaRPr lang="en-US" altLang="ja-JP"/>
          </a:p>
        </p:txBody>
      </p:sp>
      <p:sp>
        <p:nvSpPr>
          <p:cNvPr id="421892" name="Rectangle 4"/>
          <p:cNvSpPr>
            <a:spLocks noGrp="1" noChangeArrowheads="1"/>
          </p:cNvSpPr>
          <p:nvPr>
            <p:ph type="ftr" sz="quarter" idx="2"/>
          </p:nvPr>
        </p:nvSpPr>
        <p:spPr bwMode="auto">
          <a:xfrm>
            <a:off x="1" y="6543998"/>
            <a:ext cx="4343000" cy="342541"/>
          </a:xfrm>
          <a:prstGeom prst="rect">
            <a:avLst/>
          </a:prstGeom>
          <a:noFill/>
          <a:ln w="9525">
            <a:noFill/>
            <a:miter lim="800000"/>
            <a:headEnd/>
            <a:tailEnd/>
          </a:ln>
          <a:effectLst/>
        </p:spPr>
        <p:txBody>
          <a:bodyPr vert="horz" wrap="square" lIns="92349" tIns="46174" rIns="92349" bIns="46174" numCol="1" anchor="b" anchorCtr="0" compatLnSpc="1">
            <a:prstTxWarp prst="textNoShape">
              <a:avLst/>
            </a:prstTxWarp>
          </a:bodyPr>
          <a:lstStyle>
            <a:lvl1pPr algn="l" defTabSz="924664">
              <a:defRPr sz="1200">
                <a:latin typeface="Arial" pitchFamily="34" charset="0"/>
                <a:ea typeface="ＭＳ Ｐゴシック" pitchFamily="50" charset="-128"/>
              </a:defRPr>
            </a:lvl1pPr>
          </a:lstStyle>
          <a:p>
            <a:pPr>
              <a:defRPr/>
            </a:pPr>
            <a:endParaRPr lang="en-US" altLang="ja-JP"/>
          </a:p>
        </p:txBody>
      </p:sp>
      <p:sp>
        <p:nvSpPr>
          <p:cNvPr id="421893" name="Rectangle 5"/>
          <p:cNvSpPr>
            <a:spLocks noGrp="1" noChangeArrowheads="1"/>
          </p:cNvSpPr>
          <p:nvPr>
            <p:ph type="sldNum" sz="quarter" idx="3"/>
          </p:nvPr>
        </p:nvSpPr>
        <p:spPr bwMode="auto">
          <a:xfrm>
            <a:off x="5675713" y="6543998"/>
            <a:ext cx="4341388" cy="342541"/>
          </a:xfrm>
          <a:prstGeom prst="rect">
            <a:avLst/>
          </a:prstGeom>
          <a:noFill/>
          <a:ln w="9525">
            <a:noFill/>
            <a:miter lim="800000"/>
            <a:headEnd/>
            <a:tailEnd/>
          </a:ln>
          <a:effectLst/>
        </p:spPr>
        <p:txBody>
          <a:bodyPr vert="horz" wrap="square" lIns="92349" tIns="46174" rIns="92349" bIns="46174" numCol="1" anchor="b" anchorCtr="0" compatLnSpc="1">
            <a:prstTxWarp prst="textNoShape">
              <a:avLst/>
            </a:prstTxWarp>
          </a:bodyPr>
          <a:lstStyle>
            <a:lvl1pPr algn="r" defTabSz="924664">
              <a:defRPr sz="1200">
                <a:latin typeface="Arial" pitchFamily="34" charset="0"/>
                <a:ea typeface="ＭＳ Ｐゴシック" pitchFamily="50" charset="-128"/>
              </a:defRPr>
            </a:lvl1pPr>
          </a:lstStyle>
          <a:p>
            <a:pPr>
              <a:defRPr/>
            </a:pPr>
            <a:fld id="{1D7D94C7-9D75-4C95-BB71-D44080F59996}" type="slidenum">
              <a:rPr lang="en-US" altLang="ja-JP"/>
              <a:pPr>
                <a:defRPr/>
              </a:pPr>
              <a:t>‹#›</a:t>
            </a:fld>
            <a:endParaRPr lang="en-US" altLang="ja-JP"/>
          </a:p>
        </p:txBody>
      </p:sp>
    </p:spTree>
    <p:extLst>
      <p:ext uri="{BB962C8B-B14F-4D97-AF65-F5344CB8AC3E}">
        <p14:creationId xmlns:p14="http://schemas.microsoft.com/office/powerpoint/2010/main" val="3013296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4343000" cy="344165"/>
          </a:xfrm>
          <a:prstGeom prst="rect">
            <a:avLst/>
          </a:prstGeom>
          <a:noFill/>
          <a:ln w="9525">
            <a:noFill/>
            <a:miter lim="800000"/>
            <a:headEnd/>
            <a:tailEnd/>
          </a:ln>
          <a:effectLst/>
        </p:spPr>
        <p:txBody>
          <a:bodyPr vert="horz" wrap="square" lIns="92349" tIns="46174" rIns="92349" bIns="46174" numCol="1" anchor="t" anchorCtr="0" compatLnSpc="1">
            <a:prstTxWarp prst="textNoShape">
              <a:avLst/>
            </a:prstTxWarp>
          </a:bodyPr>
          <a:lstStyle>
            <a:lvl1pPr algn="l" defTabSz="924664">
              <a:defRPr sz="1200">
                <a:latin typeface="Arial" pitchFamily="34" charset="0"/>
                <a:ea typeface="ＭＳ Ｐゴシック" pitchFamily="50" charset="-128"/>
              </a:defRPr>
            </a:lvl1pPr>
          </a:lstStyle>
          <a:p>
            <a:pPr>
              <a:defRPr/>
            </a:pPr>
            <a:endParaRPr lang="en-US" altLang="ja-JP"/>
          </a:p>
        </p:txBody>
      </p:sp>
      <p:sp>
        <p:nvSpPr>
          <p:cNvPr id="9219" name="Rectangle 3"/>
          <p:cNvSpPr>
            <a:spLocks noGrp="1" noChangeArrowheads="1"/>
          </p:cNvSpPr>
          <p:nvPr>
            <p:ph type="dt" idx="1"/>
          </p:nvPr>
        </p:nvSpPr>
        <p:spPr bwMode="auto">
          <a:xfrm>
            <a:off x="5675713" y="0"/>
            <a:ext cx="4341388" cy="344165"/>
          </a:xfrm>
          <a:prstGeom prst="rect">
            <a:avLst/>
          </a:prstGeom>
          <a:noFill/>
          <a:ln w="9525">
            <a:noFill/>
            <a:miter lim="800000"/>
            <a:headEnd/>
            <a:tailEnd/>
          </a:ln>
          <a:effectLst/>
        </p:spPr>
        <p:txBody>
          <a:bodyPr vert="horz" wrap="square" lIns="92349" tIns="46174" rIns="92349" bIns="46174" numCol="1" anchor="t" anchorCtr="0" compatLnSpc="1">
            <a:prstTxWarp prst="textNoShape">
              <a:avLst/>
            </a:prstTxWarp>
          </a:bodyPr>
          <a:lstStyle>
            <a:lvl1pPr algn="r" defTabSz="924664">
              <a:defRPr sz="1200">
                <a:latin typeface="Arial" pitchFamily="34" charset="0"/>
                <a:ea typeface="ＭＳ Ｐゴシック" pitchFamily="50" charset="-128"/>
              </a:defRPr>
            </a:lvl1pPr>
          </a:lstStyle>
          <a:p>
            <a:pPr>
              <a:defRPr/>
            </a:pPr>
            <a:endParaRPr lang="en-US" altLang="ja-JP"/>
          </a:p>
        </p:txBody>
      </p:sp>
      <p:sp>
        <p:nvSpPr>
          <p:cNvPr id="13316" name="Rectangle 4"/>
          <p:cNvSpPr>
            <a:spLocks noGrp="1" noRot="1" noChangeAspect="1" noChangeArrowheads="1" noTextEdit="1"/>
          </p:cNvSpPr>
          <p:nvPr>
            <p:ph type="sldImg" idx="2"/>
          </p:nvPr>
        </p:nvSpPr>
        <p:spPr bwMode="auto">
          <a:xfrm>
            <a:off x="3300413" y="515938"/>
            <a:ext cx="3441700" cy="2582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1002355" y="3271188"/>
            <a:ext cx="8014004" cy="3100728"/>
          </a:xfrm>
          <a:prstGeom prst="rect">
            <a:avLst/>
          </a:prstGeom>
          <a:noFill/>
          <a:ln w="9525">
            <a:noFill/>
            <a:miter lim="800000"/>
            <a:headEnd/>
            <a:tailEnd/>
          </a:ln>
          <a:effectLst/>
        </p:spPr>
        <p:txBody>
          <a:bodyPr vert="horz" wrap="square" lIns="92349" tIns="46174" rIns="92349" bIns="46174"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9222" name="Rectangle 6"/>
          <p:cNvSpPr>
            <a:spLocks noGrp="1" noChangeArrowheads="1"/>
          </p:cNvSpPr>
          <p:nvPr>
            <p:ph type="ftr" sz="quarter" idx="4"/>
          </p:nvPr>
        </p:nvSpPr>
        <p:spPr bwMode="auto">
          <a:xfrm>
            <a:off x="1" y="6543998"/>
            <a:ext cx="4343000" cy="342541"/>
          </a:xfrm>
          <a:prstGeom prst="rect">
            <a:avLst/>
          </a:prstGeom>
          <a:noFill/>
          <a:ln w="9525">
            <a:noFill/>
            <a:miter lim="800000"/>
            <a:headEnd/>
            <a:tailEnd/>
          </a:ln>
          <a:effectLst/>
        </p:spPr>
        <p:txBody>
          <a:bodyPr vert="horz" wrap="square" lIns="92349" tIns="46174" rIns="92349" bIns="46174" numCol="1" anchor="b" anchorCtr="0" compatLnSpc="1">
            <a:prstTxWarp prst="textNoShape">
              <a:avLst/>
            </a:prstTxWarp>
          </a:bodyPr>
          <a:lstStyle>
            <a:lvl1pPr algn="l" defTabSz="924664">
              <a:defRPr sz="1200">
                <a:latin typeface="Arial" pitchFamily="34" charset="0"/>
                <a:ea typeface="ＭＳ Ｐゴシック" pitchFamily="50" charset="-128"/>
              </a:defRPr>
            </a:lvl1pPr>
          </a:lstStyle>
          <a:p>
            <a:pPr>
              <a:defRPr/>
            </a:pPr>
            <a:endParaRPr lang="en-US" altLang="ja-JP"/>
          </a:p>
        </p:txBody>
      </p:sp>
      <p:sp>
        <p:nvSpPr>
          <p:cNvPr id="9223" name="Rectangle 7"/>
          <p:cNvSpPr>
            <a:spLocks noGrp="1" noChangeArrowheads="1"/>
          </p:cNvSpPr>
          <p:nvPr>
            <p:ph type="sldNum" sz="quarter" idx="5"/>
          </p:nvPr>
        </p:nvSpPr>
        <p:spPr bwMode="auto">
          <a:xfrm>
            <a:off x="5675713" y="6543998"/>
            <a:ext cx="4341388" cy="342541"/>
          </a:xfrm>
          <a:prstGeom prst="rect">
            <a:avLst/>
          </a:prstGeom>
          <a:noFill/>
          <a:ln w="9525">
            <a:noFill/>
            <a:miter lim="800000"/>
            <a:headEnd/>
            <a:tailEnd/>
          </a:ln>
          <a:effectLst/>
        </p:spPr>
        <p:txBody>
          <a:bodyPr vert="horz" wrap="square" lIns="92349" tIns="46174" rIns="92349" bIns="46174" numCol="1" anchor="b" anchorCtr="0" compatLnSpc="1">
            <a:prstTxWarp prst="textNoShape">
              <a:avLst/>
            </a:prstTxWarp>
          </a:bodyPr>
          <a:lstStyle>
            <a:lvl1pPr algn="r" defTabSz="924664">
              <a:defRPr sz="1200">
                <a:latin typeface="Arial" pitchFamily="34" charset="0"/>
                <a:ea typeface="ＭＳ Ｐゴシック" pitchFamily="50" charset="-128"/>
              </a:defRPr>
            </a:lvl1pPr>
          </a:lstStyle>
          <a:p>
            <a:pPr>
              <a:defRPr/>
            </a:pPr>
            <a:fld id="{8BB11F2F-C02E-4164-A3F5-E4CC15CFF2BF}" type="slidenum">
              <a:rPr lang="en-US" altLang="ja-JP"/>
              <a:pPr>
                <a:defRPr/>
              </a:pPr>
              <a:t>‹#›</a:t>
            </a:fld>
            <a:endParaRPr lang="en-US" altLang="ja-JP"/>
          </a:p>
        </p:txBody>
      </p:sp>
    </p:spTree>
    <p:extLst>
      <p:ext uri="{BB962C8B-B14F-4D97-AF65-F5344CB8AC3E}">
        <p14:creationId xmlns:p14="http://schemas.microsoft.com/office/powerpoint/2010/main" val="38139671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486" eaLnBrk="0" hangingPunct="0">
              <a:defRPr kumimoji="1">
                <a:solidFill>
                  <a:schemeClr val="tx1"/>
                </a:solidFill>
                <a:latin typeface="Times New Roman" pitchFamily="18" charset="0"/>
                <a:ea typeface="HGP創英角ｺﾞｼｯｸUB" pitchFamily="50" charset="-128"/>
              </a:defRPr>
            </a:lvl1pPr>
            <a:lvl2pPr marL="756397" indent="-290922" defTabSz="924486" eaLnBrk="0" hangingPunct="0">
              <a:defRPr kumimoji="1">
                <a:solidFill>
                  <a:schemeClr val="tx1"/>
                </a:solidFill>
                <a:latin typeface="Times New Roman" pitchFamily="18" charset="0"/>
                <a:ea typeface="HGP創英角ｺﾞｼｯｸUB" pitchFamily="50" charset="-128"/>
              </a:defRPr>
            </a:lvl2pPr>
            <a:lvl3pPr marL="1163688" indent="-232738" defTabSz="924486" eaLnBrk="0" hangingPunct="0">
              <a:defRPr kumimoji="1">
                <a:solidFill>
                  <a:schemeClr val="tx1"/>
                </a:solidFill>
                <a:latin typeface="Times New Roman" pitchFamily="18" charset="0"/>
                <a:ea typeface="HGP創英角ｺﾞｼｯｸUB" pitchFamily="50" charset="-128"/>
              </a:defRPr>
            </a:lvl3pPr>
            <a:lvl4pPr marL="1629164" indent="-232738" defTabSz="924486" eaLnBrk="0" hangingPunct="0">
              <a:defRPr kumimoji="1">
                <a:solidFill>
                  <a:schemeClr val="tx1"/>
                </a:solidFill>
                <a:latin typeface="Times New Roman" pitchFamily="18" charset="0"/>
                <a:ea typeface="HGP創英角ｺﾞｼｯｸUB" pitchFamily="50" charset="-128"/>
              </a:defRPr>
            </a:lvl4pPr>
            <a:lvl5pPr marL="2094639" indent="-232738" defTabSz="924486" eaLnBrk="0" hangingPunct="0">
              <a:defRPr kumimoji="1">
                <a:solidFill>
                  <a:schemeClr val="tx1"/>
                </a:solidFill>
                <a:latin typeface="Times New Roman" pitchFamily="18" charset="0"/>
                <a:ea typeface="HGP創英角ｺﾞｼｯｸUB" pitchFamily="50" charset="-128"/>
              </a:defRPr>
            </a:lvl5pPr>
            <a:lvl6pPr marL="2560114"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3025590"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91065"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956540"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fld id="{D6400921-525C-418E-9171-E33F9C3F2A58}" type="slidenum">
              <a:rPr lang="en-US" altLang="ja-JP" smtClean="0">
                <a:latin typeface="Arial" charset="0"/>
                <a:ea typeface="ＭＳ Ｐゴシック" charset="-128"/>
              </a:rPr>
              <a:pPr eaLnBrk="1" hangingPunct="1"/>
              <a:t>1</a:t>
            </a:fld>
            <a:endParaRPr lang="en-US" altLang="ja-JP">
              <a:latin typeface="Arial" charset="0"/>
              <a:ea typeface="ＭＳ Ｐゴシック" charset="-128"/>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1220155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TextEdit="1"/>
          </p:cNvSpPr>
          <p:nvPr>
            <p:ph type="sldImg"/>
          </p:nvPr>
        </p:nvSpPr>
        <p:spPr>
          <a:ln/>
        </p:spPr>
      </p:sp>
      <p:sp>
        <p:nvSpPr>
          <p:cNvPr id="1638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000" dirty="0">
              <a:latin typeface="HGP創英角ｺﾞｼｯｸUB" pitchFamily="50" charset="-128"/>
              <a:ea typeface="HGP創英角ｺﾞｼｯｸUB" pitchFamily="50" charset="-128"/>
            </a:endParaRPr>
          </a:p>
        </p:txBody>
      </p:sp>
      <p:sp>
        <p:nvSpPr>
          <p:cNvPr id="163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486" eaLnBrk="0" hangingPunct="0">
              <a:defRPr kumimoji="1">
                <a:solidFill>
                  <a:schemeClr val="tx1"/>
                </a:solidFill>
                <a:latin typeface="Times New Roman" pitchFamily="18" charset="0"/>
                <a:ea typeface="HGP創英角ｺﾞｼｯｸUB" pitchFamily="50" charset="-128"/>
              </a:defRPr>
            </a:lvl1pPr>
            <a:lvl2pPr marL="756397" indent="-290922" defTabSz="924486" eaLnBrk="0" hangingPunct="0">
              <a:defRPr kumimoji="1">
                <a:solidFill>
                  <a:schemeClr val="tx1"/>
                </a:solidFill>
                <a:latin typeface="Times New Roman" pitchFamily="18" charset="0"/>
                <a:ea typeface="HGP創英角ｺﾞｼｯｸUB" pitchFamily="50" charset="-128"/>
              </a:defRPr>
            </a:lvl2pPr>
            <a:lvl3pPr marL="1163688" indent="-232738" defTabSz="924486" eaLnBrk="0" hangingPunct="0">
              <a:defRPr kumimoji="1">
                <a:solidFill>
                  <a:schemeClr val="tx1"/>
                </a:solidFill>
                <a:latin typeface="Times New Roman" pitchFamily="18" charset="0"/>
                <a:ea typeface="HGP創英角ｺﾞｼｯｸUB" pitchFamily="50" charset="-128"/>
              </a:defRPr>
            </a:lvl3pPr>
            <a:lvl4pPr marL="1629164" indent="-232738" defTabSz="924486" eaLnBrk="0" hangingPunct="0">
              <a:defRPr kumimoji="1">
                <a:solidFill>
                  <a:schemeClr val="tx1"/>
                </a:solidFill>
                <a:latin typeface="Times New Roman" pitchFamily="18" charset="0"/>
                <a:ea typeface="HGP創英角ｺﾞｼｯｸUB" pitchFamily="50" charset="-128"/>
              </a:defRPr>
            </a:lvl4pPr>
            <a:lvl5pPr marL="2094639" indent="-232738" defTabSz="924486" eaLnBrk="0" hangingPunct="0">
              <a:defRPr kumimoji="1">
                <a:solidFill>
                  <a:schemeClr val="tx1"/>
                </a:solidFill>
                <a:latin typeface="Times New Roman" pitchFamily="18" charset="0"/>
                <a:ea typeface="HGP創英角ｺﾞｼｯｸUB" pitchFamily="50" charset="-128"/>
              </a:defRPr>
            </a:lvl5pPr>
            <a:lvl6pPr marL="2560114"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3025590"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91065"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956540"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fld id="{3472D877-A17D-4FA1-9C8D-1F916F45CA89}" type="slidenum">
              <a:rPr lang="en-US" altLang="ja-JP" smtClean="0">
                <a:solidFill>
                  <a:srgbClr val="000000"/>
                </a:solidFill>
                <a:latin typeface="Arial" charset="0"/>
                <a:ea typeface="ＭＳ Ｐゴシック" charset="-128"/>
              </a:rPr>
              <a:pPr eaLnBrk="1" hangingPunct="1"/>
              <a:t>2</a:t>
            </a:fld>
            <a:endParaRPr lang="en-US" altLang="ja-JP">
              <a:solidFill>
                <a:srgbClr val="000000"/>
              </a:solidFill>
              <a:latin typeface="Arial" charset="0"/>
              <a:ea typeface="ＭＳ Ｐゴシック" charset="-128"/>
            </a:endParaRPr>
          </a:p>
        </p:txBody>
      </p:sp>
    </p:spTree>
    <p:extLst>
      <p:ext uri="{BB962C8B-B14F-4D97-AF65-F5344CB8AC3E}">
        <p14:creationId xmlns:p14="http://schemas.microsoft.com/office/powerpoint/2010/main" val="3823052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50CABB9-935A-4DE5-B2F3-031333206E34}" type="slidenum">
              <a:rPr lang="en-US" altLang="ja-JP" smtClean="0">
                <a:solidFill>
                  <a:prstClr val="black"/>
                </a:solidFill>
              </a:rPr>
              <a:pPr/>
              <a:t>3</a:t>
            </a:fld>
            <a:endParaRPr lang="en-US" altLang="ja-JP">
              <a:solidFill>
                <a:prstClr val="black"/>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spcBef>
                <a:spcPct val="0"/>
              </a:spcBef>
            </a:pPr>
            <a:endParaRPr lang="ja-JP" altLang="en-US"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300887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486" eaLnBrk="0" hangingPunct="0">
              <a:defRPr kumimoji="1">
                <a:solidFill>
                  <a:schemeClr val="tx1"/>
                </a:solidFill>
                <a:latin typeface="Times New Roman" pitchFamily="18" charset="0"/>
                <a:ea typeface="HGP創英角ｺﾞｼｯｸUB" pitchFamily="50" charset="-128"/>
              </a:defRPr>
            </a:lvl1pPr>
            <a:lvl2pPr marL="756397" indent="-290922" defTabSz="924486" eaLnBrk="0" hangingPunct="0">
              <a:defRPr kumimoji="1">
                <a:solidFill>
                  <a:schemeClr val="tx1"/>
                </a:solidFill>
                <a:latin typeface="Times New Roman" pitchFamily="18" charset="0"/>
                <a:ea typeface="HGP創英角ｺﾞｼｯｸUB" pitchFamily="50" charset="-128"/>
              </a:defRPr>
            </a:lvl2pPr>
            <a:lvl3pPr marL="1163688" indent="-232738" defTabSz="924486" eaLnBrk="0" hangingPunct="0">
              <a:defRPr kumimoji="1">
                <a:solidFill>
                  <a:schemeClr val="tx1"/>
                </a:solidFill>
                <a:latin typeface="Times New Roman" pitchFamily="18" charset="0"/>
                <a:ea typeface="HGP創英角ｺﾞｼｯｸUB" pitchFamily="50" charset="-128"/>
              </a:defRPr>
            </a:lvl3pPr>
            <a:lvl4pPr marL="1629164" indent="-232738" defTabSz="924486" eaLnBrk="0" hangingPunct="0">
              <a:defRPr kumimoji="1">
                <a:solidFill>
                  <a:schemeClr val="tx1"/>
                </a:solidFill>
                <a:latin typeface="Times New Roman" pitchFamily="18" charset="0"/>
                <a:ea typeface="HGP創英角ｺﾞｼｯｸUB" pitchFamily="50" charset="-128"/>
              </a:defRPr>
            </a:lvl4pPr>
            <a:lvl5pPr marL="2094639" indent="-232738" defTabSz="924486" eaLnBrk="0" hangingPunct="0">
              <a:defRPr kumimoji="1">
                <a:solidFill>
                  <a:schemeClr val="tx1"/>
                </a:solidFill>
                <a:latin typeface="Times New Roman" pitchFamily="18" charset="0"/>
                <a:ea typeface="HGP創英角ｺﾞｼｯｸUB" pitchFamily="50" charset="-128"/>
              </a:defRPr>
            </a:lvl5pPr>
            <a:lvl6pPr marL="2560114"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3025590"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91065"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956540" indent="-232738" algn="ctr" defTabSz="924486"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fld id="{BCBDF1BF-6A4E-4792-80D3-4F2C471BB61B}" type="slidenum">
              <a:rPr lang="en-US" altLang="ja-JP" smtClean="0">
                <a:latin typeface="Arial" charset="0"/>
                <a:ea typeface="ＭＳ Ｐゴシック" charset="-128"/>
              </a:rPr>
              <a:pPr eaLnBrk="1" hangingPunct="1"/>
              <a:t>4</a:t>
            </a:fld>
            <a:endParaRPr lang="en-US" altLang="ja-JP">
              <a:latin typeface="Arial" charset="0"/>
              <a:ea typeface="ＭＳ Ｐゴシック" charset="-128"/>
            </a:endParaRPr>
          </a:p>
        </p:txBody>
      </p:sp>
      <p:sp>
        <p:nvSpPr>
          <p:cNvPr id="19459" name="Rectangle 2"/>
          <p:cNvSpPr>
            <a:spLocks noGrp="1" noRot="1" noChangeAspect="1" noChangeArrowheads="1" noTextEdit="1"/>
          </p:cNvSpPr>
          <p:nvPr>
            <p:ph type="sldImg"/>
          </p:nvPr>
        </p:nvSpPr>
        <p:spPr>
          <a:xfrm>
            <a:off x="3302000" y="515938"/>
            <a:ext cx="3443288" cy="2584450"/>
          </a:xfrm>
          <a:ln/>
        </p:spPr>
      </p:sp>
      <p:sp>
        <p:nvSpPr>
          <p:cNvPr id="19460" name="Rectangle 3"/>
          <p:cNvSpPr>
            <a:spLocks noGrp="1" noChangeArrowheads="1"/>
          </p:cNvSpPr>
          <p:nvPr>
            <p:ph type="body" idx="1"/>
          </p:nvPr>
        </p:nvSpPr>
        <p:spPr>
          <a:xfrm>
            <a:off x="1000744" y="3271188"/>
            <a:ext cx="8017226" cy="31007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ja-JP"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256924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pPr marL="0" marR="0" lvl="0" indent="0" algn="r" defTabSz="924770" rtl="0" eaLnBrk="1" fontAlgn="base" latinLnBrk="0" hangingPunct="1">
              <a:lnSpc>
                <a:spcPct val="100000"/>
              </a:lnSpc>
              <a:spcBef>
                <a:spcPct val="0"/>
              </a:spcBef>
              <a:spcAft>
                <a:spcPct val="0"/>
              </a:spcAft>
              <a:buClrTx/>
              <a:buSzTx/>
              <a:buFontTx/>
              <a:buNone/>
              <a:tabLst/>
              <a:defRPr/>
            </a:pPr>
            <a:fld id="{57C409C7-B05B-4E61-9383-3EAF20F69C31}"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24770" rtl="0" eaLnBrk="1" fontAlgn="base" latinLnBrk="0" hangingPunct="1">
                <a:lnSpc>
                  <a:spcPct val="100000"/>
                </a:lnSpc>
                <a:spcBef>
                  <a:spcPct val="0"/>
                </a:spcBef>
                <a:spcAft>
                  <a:spcPct val="0"/>
                </a:spcAft>
                <a:buClrTx/>
                <a:buSzTx/>
                <a:buFontTx/>
                <a:buNone/>
                <a:tabLst/>
                <a:defRPr/>
              </a:pPr>
              <a:t>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US" altLang="ja-JP"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2167039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pPr marL="0" marR="0" lvl="0" indent="0" algn="r" defTabSz="924770" rtl="0" eaLnBrk="1" fontAlgn="base" latinLnBrk="0" hangingPunct="1">
              <a:lnSpc>
                <a:spcPct val="100000"/>
              </a:lnSpc>
              <a:spcBef>
                <a:spcPct val="0"/>
              </a:spcBef>
              <a:spcAft>
                <a:spcPct val="0"/>
              </a:spcAft>
              <a:buClrTx/>
              <a:buSzTx/>
              <a:buFontTx/>
              <a:buNone/>
              <a:tabLst/>
              <a:defRPr/>
            </a:pPr>
            <a:fld id="{A70D2A1F-AB93-432E-86ED-40AF7531D540}"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24770" rtl="0" eaLnBrk="1" fontAlgn="base" latinLnBrk="0" hangingPunct="1">
                <a:lnSpc>
                  <a:spcPct val="100000"/>
                </a:lnSpc>
                <a:spcBef>
                  <a:spcPct val="0"/>
                </a:spcBef>
                <a:spcAft>
                  <a:spcPct val="0"/>
                </a:spcAft>
                <a:buClrTx/>
                <a:buSzTx/>
                <a:buFontTx/>
                <a:buNone/>
                <a:tabLst/>
                <a:defRPr/>
              </a:pPr>
              <a:t>6</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2531" name="Rectangle 2"/>
          <p:cNvSpPr>
            <a:spLocks noGrp="1" noRot="1" noChangeAspect="1" noChangeArrowheads="1" noTextEdit="1"/>
          </p:cNvSpPr>
          <p:nvPr>
            <p:ph type="sldImg"/>
          </p:nvPr>
        </p:nvSpPr>
        <p:spPr>
          <a:xfrm>
            <a:off x="3298825" y="515938"/>
            <a:ext cx="3449638" cy="2586037"/>
          </a:xfrm>
          <a:ln/>
        </p:spPr>
      </p:sp>
      <p:sp>
        <p:nvSpPr>
          <p:cNvPr id="22532" name="Rectangle 3"/>
          <p:cNvSpPr>
            <a:spLocks noGrp="1" noChangeArrowheads="1"/>
          </p:cNvSpPr>
          <p:nvPr>
            <p:ph type="body" idx="1"/>
          </p:nvPr>
        </p:nvSpPr>
        <p:spPr>
          <a:xfrm>
            <a:off x="1001072" y="3271878"/>
            <a:ext cx="8016570" cy="3099673"/>
          </a:xfrm>
          <a:noFill/>
          <a:ln/>
        </p:spPr>
        <p:txBody>
          <a:bodyPr/>
          <a:lstStyle/>
          <a:p>
            <a:pPr eaLnBrk="1" hangingPunct="1">
              <a:spcBef>
                <a:spcPct val="0"/>
              </a:spcBef>
            </a:pPr>
            <a:endParaRPr lang="en-US" altLang="ja-JP"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240773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pPr marL="0" marR="0" lvl="0" indent="0" algn="r" defTabSz="924770" rtl="0" eaLnBrk="1" fontAlgn="base" latinLnBrk="0" hangingPunct="1">
              <a:lnSpc>
                <a:spcPct val="100000"/>
              </a:lnSpc>
              <a:spcBef>
                <a:spcPct val="0"/>
              </a:spcBef>
              <a:spcAft>
                <a:spcPct val="0"/>
              </a:spcAft>
              <a:buClrTx/>
              <a:buSzTx/>
              <a:buFontTx/>
              <a:buNone/>
              <a:tabLst/>
              <a:defRPr/>
            </a:pPr>
            <a:fld id="{E5AE0147-12ED-4336-BC83-6951A26F948B}"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2477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3555" name="Rectangle 2"/>
          <p:cNvSpPr>
            <a:spLocks noGrp="1" noRot="1" noChangeAspect="1" noChangeArrowheads="1" noTextEdit="1"/>
          </p:cNvSpPr>
          <p:nvPr>
            <p:ph type="sldImg"/>
          </p:nvPr>
        </p:nvSpPr>
        <p:spPr>
          <a:xfrm>
            <a:off x="3298825" y="515938"/>
            <a:ext cx="3449638" cy="2586037"/>
          </a:xfrm>
          <a:ln/>
        </p:spPr>
      </p:sp>
      <p:sp>
        <p:nvSpPr>
          <p:cNvPr id="23556" name="Rectangle 3"/>
          <p:cNvSpPr>
            <a:spLocks noGrp="1" noChangeArrowheads="1"/>
          </p:cNvSpPr>
          <p:nvPr>
            <p:ph type="body" idx="1"/>
          </p:nvPr>
        </p:nvSpPr>
        <p:spPr>
          <a:xfrm>
            <a:off x="1001072" y="3271878"/>
            <a:ext cx="8016570" cy="3099673"/>
          </a:xfrm>
          <a:noFill/>
          <a:ln/>
        </p:spPr>
        <p:txBody>
          <a:bodyPr/>
          <a:lstStyle/>
          <a:p>
            <a:pPr eaLnBrk="1" hangingPunct="1">
              <a:spcBef>
                <a:spcPct val="0"/>
              </a:spcBef>
            </a:pPr>
            <a:endParaRPr lang="en-US" altLang="ja-JP"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292502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pPr marL="0" marR="0" lvl="0" indent="0" algn="r" defTabSz="924770" rtl="0" eaLnBrk="1" fontAlgn="base" latinLnBrk="0" hangingPunct="1">
              <a:lnSpc>
                <a:spcPct val="100000"/>
              </a:lnSpc>
              <a:spcBef>
                <a:spcPct val="0"/>
              </a:spcBef>
              <a:spcAft>
                <a:spcPct val="0"/>
              </a:spcAft>
              <a:buClrTx/>
              <a:buSzTx/>
              <a:buFontTx/>
              <a:buNone/>
              <a:tabLst/>
              <a:defRPr/>
            </a:pPr>
            <a:fld id="{1153AF13-A43B-4997-BC56-D841F50C4B21}"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24770" rtl="0" eaLnBrk="1" fontAlgn="base" latinLnBrk="0" hangingPunct="1">
                <a:lnSpc>
                  <a:spcPct val="100000"/>
                </a:lnSpc>
                <a:spcBef>
                  <a:spcPct val="0"/>
                </a:spcBef>
                <a:spcAft>
                  <a:spcPct val="0"/>
                </a:spcAft>
                <a:buClrTx/>
                <a:buSzTx/>
                <a:buFontTx/>
                <a:buNone/>
                <a:tabLst/>
                <a:defRPr/>
              </a:pPr>
              <a:t>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4579" name="Rectangle 2"/>
          <p:cNvSpPr>
            <a:spLocks noGrp="1" noRot="1" noChangeAspect="1" noChangeArrowheads="1" noTextEdit="1"/>
          </p:cNvSpPr>
          <p:nvPr>
            <p:ph type="sldImg"/>
          </p:nvPr>
        </p:nvSpPr>
        <p:spPr>
          <a:xfrm>
            <a:off x="3298825" y="515938"/>
            <a:ext cx="3449638" cy="2586037"/>
          </a:xfrm>
          <a:ln/>
        </p:spPr>
      </p:sp>
      <p:sp>
        <p:nvSpPr>
          <p:cNvPr id="24580" name="Rectangle 3"/>
          <p:cNvSpPr>
            <a:spLocks noGrp="1" noChangeArrowheads="1"/>
          </p:cNvSpPr>
          <p:nvPr>
            <p:ph type="body" idx="1"/>
          </p:nvPr>
        </p:nvSpPr>
        <p:spPr>
          <a:xfrm>
            <a:off x="1001072" y="3271878"/>
            <a:ext cx="8016570" cy="3099673"/>
          </a:xfrm>
          <a:noFill/>
          <a:ln/>
        </p:spPr>
        <p:txBody>
          <a:bodyPr/>
          <a:lstStyle/>
          <a:p>
            <a:pPr eaLnBrk="1" hangingPunct="1">
              <a:spcBef>
                <a:spcPct val="0"/>
              </a:spcBef>
            </a:pPr>
            <a:endParaRPr lang="en-US" altLang="ja-JP" sz="1000" dirty="0">
              <a:latin typeface="Times New Roman" pitchFamily="18" charset="0"/>
              <a:ea typeface="HGP創英角ｺﾞｼｯｸUB" pitchFamily="50" charset="-128"/>
            </a:endParaRPr>
          </a:p>
        </p:txBody>
      </p:sp>
    </p:spTree>
    <p:extLst>
      <p:ext uri="{BB962C8B-B14F-4D97-AF65-F5344CB8AC3E}">
        <p14:creationId xmlns:p14="http://schemas.microsoft.com/office/powerpoint/2010/main" val="3429565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716504F-B4FC-473D-B5C2-CB875E4683A1}" type="slidenum">
              <a:rPr lang="en-US" altLang="ja-JP"/>
              <a:pPr>
                <a:defRPr/>
              </a:pPr>
              <a:t>‹#›</a:t>
            </a:fld>
            <a:endParaRPr lang="en-US" altLang="ja-JP"/>
          </a:p>
        </p:txBody>
      </p:sp>
    </p:spTree>
    <p:extLst>
      <p:ext uri="{BB962C8B-B14F-4D97-AF65-F5344CB8AC3E}">
        <p14:creationId xmlns:p14="http://schemas.microsoft.com/office/powerpoint/2010/main" val="35213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FC8BB8A-365D-4E88-93F2-7915CEC745B5}" type="slidenum">
              <a:rPr lang="en-US" altLang="ja-JP"/>
              <a:pPr>
                <a:defRPr/>
              </a:pPr>
              <a:t>‹#›</a:t>
            </a:fld>
            <a:endParaRPr lang="en-US" altLang="ja-JP"/>
          </a:p>
        </p:txBody>
      </p:sp>
    </p:spTree>
    <p:extLst>
      <p:ext uri="{BB962C8B-B14F-4D97-AF65-F5344CB8AC3E}">
        <p14:creationId xmlns:p14="http://schemas.microsoft.com/office/powerpoint/2010/main" val="2884713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56E29B0-F5BB-4164-8D66-F84C2DED3DB3}" type="slidenum">
              <a:rPr lang="en-US" altLang="ja-JP"/>
              <a:pPr>
                <a:defRPr/>
              </a:pPr>
              <a:t>‹#›</a:t>
            </a:fld>
            <a:endParaRPr lang="en-US" altLang="ja-JP"/>
          </a:p>
        </p:txBody>
      </p:sp>
    </p:spTree>
    <p:extLst>
      <p:ext uri="{BB962C8B-B14F-4D97-AF65-F5344CB8AC3E}">
        <p14:creationId xmlns:p14="http://schemas.microsoft.com/office/powerpoint/2010/main" val="2940474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CD0FD15C-766A-45AD-AD87-B0BBE25E8A28}" type="slidenum">
              <a:rPr lang="en-US" altLang="ja-JP"/>
              <a:pPr>
                <a:defRPr/>
              </a:pPr>
              <a:t>‹#›</a:t>
            </a:fld>
            <a:endParaRPr lang="en-US" altLang="ja-JP"/>
          </a:p>
        </p:txBody>
      </p:sp>
    </p:spTree>
    <p:extLst>
      <p:ext uri="{BB962C8B-B14F-4D97-AF65-F5344CB8AC3E}">
        <p14:creationId xmlns:p14="http://schemas.microsoft.com/office/powerpoint/2010/main" val="1150677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fontAlgn="base">
              <a:spcBef>
                <a:spcPct val="0"/>
              </a:spcBef>
              <a:spcAft>
                <a:spcPct val="0"/>
              </a:spcAft>
              <a:defRPr>
                <a:latin typeface="Times New Roman" pitchFamily="18" charset="0"/>
                <a:ea typeface="HGP創英角ｺﾞｼｯｸUB" pitchFamily="50" charset="-128"/>
              </a:defRPr>
            </a:lvl1pPr>
          </a:lstStyle>
          <a:p>
            <a:pPr>
              <a:defRPr/>
            </a:pPr>
            <a:fld id="{71EEE149-0409-436D-B6AB-6E438FAE4BD1}" type="datetimeFigureOut">
              <a:rPr lang="ja-JP" altLang="en-US"/>
              <a:pPr>
                <a:defRPr/>
              </a:pPr>
              <a:t>2024/1/17</a:t>
            </a:fld>
            <a:endParaRPr lang="ja-JP" altLang="en-US"/>
          </a:p>
        </p:txBody>
      </p:sp>
      <p:sp>
        <p:nvSpPr>
          <p:cNvPr id="3" name="フッター プレースホルダ 2"/>
          <p:cNvSpPr>
            <a:spLocks noGrp="1"/>
          </p:cNvSpPr>
          <p:nvPr>
            <p:ph type="ftr" sz="quarter" idx="11"/>
          </p:nvPr>
        </p:nvSpPr>
        <p:spPr/>
        <p:txBody>
          <a:bodyPr/>
          <a:lstStyle>
            <a:lvl1pPr fontAlgn="base">
              <a:spcBef>
                <a:spcPct val="0"/>
              </a:spcBef>
              <a:spcAft>
                <a:spcPct val="0"/>
              </a:spcAft>
              <a:defRPr>
                <a:latin typeface="Times New Roman" pitchFamily="18" charset="0"/>
                <a:ea typeface="HGP創英角ｺﾞｼｯｸUB" pitchFamily="50" charset="-128"/>
              </a:defRPr>
            </a:lvl1pPr>
          </a:lstStyle>
          <a:p>
            <a:pPr>
              <a:defRPr/>
            </a:pPr>
            <a:endParaRPr lang="ja-JP" altLang="en-US"/>
          </a:p>
        </p:txBody>
      </p:sp>
      <p:sp>
        <p:nvSpPr>
          <p:cNvPr id="4" name="スライド番号プレースホルダ 3"/>
          <p:cNvSpPr>
            <a:spLocks noGrp="1"/>
          </p:cNvSpPr>
          <p:nvPr>
            <p:ph type="sldNum" sz="quarter" idx="12"/>
          </p:nvPr>
        </p:nvSpPr>
        <p:spPr/>
        <p:txBody>
          <a:bodyPr/>
          <a:lstStyle>
            <a:lvl1pPr fontAlgn="base">
              <a:spcBef>
                <a:spcPct val="0"/>
              </a:spcBef>
              <a:spcAft>
                <a:spcPct val="0"/>
              </a:spcAft>
              <a:defRPr>
                <a:latin typeface="Times New Roman" pitchFamily="18" charset="0"/>
                <a:ea typeface="HGP創英角ｺﾞｼｯｸUB" pitchFamily="50" charset="-128"/>
              </a:defRPr>
            </a:lvl1pPr>
          </a:lstStyle>
          <a:p>
            <a:pPr>
              <a:defRPr/>
            </a:pPr>
            <a:fld id="{CB064C57-86A6-414D-AA1B-BCACACDB54E6}" type="slidenum">
              <a:rPr lang="ja-JP" altLang="en-US"/>
              <a:pPr>
                <a:defRPr/>
              </a:pPr>
              <a:t>‹#›</a:t>
            </a:fld>
            <a:endParaRPr lang="ja-JP" altLang="en-US"/>
          </a:p>
        </p:txBody>
      </p:sp>
    </p:spTree>
    <p:extLst>
      <p:ext uri="{BB962C8B-B14F-4D97-AF65-F5344CB8AC3E}">
        <p14:creationId xmlns:p14="http://schemas.microsoft.com/office/powerpoint/2010/main" val="594659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0F463-B4A7-4E6C-BA11-854790BA726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43350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BD23A0-ECC2-4ADC-A6BF-51F9E0A9A62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5204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F097B-4DB0-45BC-8FE6-FFFE03601AC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20768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566AE-D2CC-4439-8FB0-15CF7D2A781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63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EBEE64-9A70-43DC-8EAB-C9B46BDA70D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96228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2176E4-7D44-40EE-84F2-5C705FDC29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72762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100B6DC-80BE-47A8-ABD1-F8A4AEC6DB70}" type="slidenum">
              <a:rPr lang="en-US" altLang="ja-JP"/>
              <a:pPr>
                <a:defRPr/>
              </a:pPr>
              <a:t>‹#›</a:t>
            </a:fld>
            <a:endParaRPr lang="en-US" altLang="ja-JP"/>
          </a:p>
        </p:txBody>
      </p:sp>
    </p:spTree>
    <p:extLst>
      <p:ext uri="{BB962C8B-B14F-4D97-AF65-F5344CB8AC3E}">
        <p14:creationId xmlns:p14="http://schemas.microsoft.com/office/powerpoint/2010/main" val="2484938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C1CA58-A110-41D6-BA07-72AC5D1E8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72894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94E188-70C2-4692-87EF-B6C67532BD0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81479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7CB465-F482-444A-BBED-FCB4A229766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9912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1DC60-F9D8-4212-BF30-C7BC5D44897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59290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3573DA-82BE-4CD9-8A49-DC77C31B873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07573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540F463-B4A7-4E6C-BA11-854790BA726D}" type="slidenum">
              <a:rPr lang="en-US" altLang="ja-JP"/>
              <a:pPr>
                <a:defRPr/>
              </a:pPr>
              <a:t>‹#›</a:t>
            </a:fld>
            <a:endParaRPr lang="en-US" altLang="ja-JP"/>
          </a:p>
        </p:txBody>
      </p:sp>
    </p:spTree>
    <p:extLst>
      <p:ext uri="{BB962C8B-B14F-4D97-AF65-F5344CB8AC3E}">
        <p14:creationId xmlns:p14="http://schemas.microsoft.com/office/powerpoint/2010/main" val="2178315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3BD23A0-ECC2-4ADC-A6BF-51F9E0A9A62B}" type="slidenum">
              <a:rPr lang="en-US" altLang="ja-JP"/>
              <a:pPr>
                <a:defRPr/>
              </a:pPr>
              <a:t>‹#›</a:t>
            </a:fld>
            <a:endParaRPr lang="en-US" altLang="ja-JP"/>
          </a:p>
        </p:txBody>
      </p:sp>
    </p:spTree>
    <p:extLst>
      <p:ext uri="{BB962C8B-B14F-4D97-AF65-F5344CB8AC3E}">
        <p14:creationId xmlns:p14="http://schemas.microsoft.com/office/powerpoint/2010/main" val="1228239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1AF097B-4DB0-45BC-8FE6-FFFE03601ACF}" type="slidenum">
              <a:rPr lang="en-US" altLang="ja-JP"/>
              <a:pPr>
                <a:defRPr/>
              </a:pPr>
              <a:t>‹#›</a:t>
            </a:fld>
            <a:endParaRPr lang="en-US" altLang="ja-JP"/>
          </a:p>
        </p:txBody>
      </p:sp>
    </p:spTree>
    <p:extLst>
      <p:ext uri="{BB962C8B-B14F-4D97-AF65-F5344CB8AC3E}">
        <p14:creationId xmlns:p14="http://schemas.microsoft.com/office/powerpoint/2010/main" val="964357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C9566AE-D2CC-4439-8FB0-15CF7D2A781C}" type="slidenum">
              <a:rPr lang="en-US" altLang="ja-JP"/>
              <a:pPr>
                <a:defRPr/>
              </a:pPr>
              <a:t>‹#›</a:t>
            </a:fld>
            <a:endParaRPr lang="en-US" altLang="ja-JP"/>
          </a:p>
        </p:txBody>
      </p:sp>
    </p:spTree>
    <p:extLst>
      <p:ext uri="{BB962C8B-B14F-4D97-AF65-F5344CB8AC3E}">
        <p14:creationId xmlns:p14="http://schemas.microsoft.com/office/powerpoint/2010/main" val="3109556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3EBEE64-9A70-43DC-8EAB-C9B46BDA70D8}" type="slidenum">
              <a:rPr lang="en-US" altLang="ja-JP"/>
              <a:pPr>
                <a:defRPr/>
              </a:pPr>
              <a:t>‹#›</a:t>
            </a:fld>
            <a:endParaRPr lang="en-US" altLang="ja-JP"/>
          </a:p>
        </p:txBody>
      </p:sp>
    </p:spTree>
    <p:extLst>
      <p:ext uri="{BB962C8B-B14F-4D97-AF65-F5344CB8AC3E}">
        <p14:creationId xmlns:p14="http://schemas.microsoft.com/office/powerpoint/2010/main" val="2493922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411F176-E86E-44DA-8CFF-AE282AA4D25C}" type="slidenum">
              <a:rPr lang="en-US" altLang="ja-JP"/>
              <a:pPr>
                <a:defRPr/>
              </a:pPr>
              <a:t>‹#›</a:t>
            </a:fld>
            <a:endParaRPr lang="en-US" altLang="ja-JP"/>
          </a:p>
        </p:txBody>
      </p:sp>
    </p:spTree>
    <p:extLst>
      <p:ext uri="{BB962C8B-B14F-4D97-AF65-F5344CB8AC3E}">
        <p14:creationId xmlns:p14="http://schemas.microsoft.com/office/powerpoint/2010/main" val="3479377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A2176E4-7D44-40EE-84F2-5C705FDC2987}" type="slidenum">
              <a:rPr lang="en-US" altLang="ja-JP"/>
              <a:pPr>
                <a:defRPr/>
              </a:pPr>
              <a:t>‹#›</a:t>
            </a:fld>
            <a:endParaRPr lang="en-US" altLang="ja-JP"/>
          </a:p>
        </p:txBody>
      </p:sp>
    </p:spTree>
    <p:extLst>
      <p:ext uri="{BB962C8B-B14F-4D97-AF65-F5344CB8AC3E}">
        <p14:creationId xmlns:p14="http://schemas.microsoft.com/office/powerpoint/2010/main" val="2371910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DC1CA58-A110-41D6-BA07-72AC5D1E8F61}" type="slidenum">
              <a:rPr lang="en-US" altLang="ja-JP"/>
              <a:pPr>
                <a:defRPr/>
              </a:pPr>
              <a:t>‹#›</a:t>
            </a:fld>
            <a:endParaRPr lang="en-US" altLang="ja-JP"/>
          </a:p>
        </p:txBody>
      </p:sp>
    </p:spTree>
    <p:extLst>
      <p:ext uri="{BB962C8B-B14F-4D97-AF65-F5344CB8AC3E}">
        <p14:creationId xmlns:p14="http://schemas.microsoft.com/office/powerpoint/2010/main" val="1133060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694E188-70C2-4692-87EF-B6C67532BD0C}" type="slidenum">
              <a:rPr lang="en-US" altLang="ja-JP"/>
              <a:pPr>
                <a:defRPr/>
              </a:pPr>
              <a:t>‹#›</a:t>
            </a:fld>
            <a:endParaRPr lang="en-US" altLang="ja-JP"/>
          </a:p>
        </p:txBody>
      </p:sp>
    </p:spTree>
    <p:extLst>
      <p:ext uri="{BB962C8B-B14F-4D97-AF65-F5344CB8AC3E}">
        <p14:creationId xmlns:p14="http://schemas.microsoft.com/office/powerpoint/2010/main" val="392014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27CB465-F482-444A-BBED-FCB4A2297665}" type="slidenum">
              <a:rPr lang="en-US" altLang="ja-JP"/>
              <a:pPr>
                <a:defRPr/>
              </a:pPr>
              <a:t>‹#›</a:t>
            </a:fld>
            <a:endParaRPr lang="en-US" altLang="ja-JP"/>
          </a:p>
        </p:txBody>
      </p:sp>
    </p:spTree>
    <p:extLst>
      <p:ext uri="{BB962C8B-B14F-4D97-AF65-F5344CB8AC3E}">
        <p14:creationId xmlns:p14="http://schemas.microsoft.com/office/powerpoint/2010/main" val="758651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7A1DC60-F9D8-4212-BF30-C7BC5D44897D}" type="slidenum">
              <a:rPr lang="en-US" altLang="ja-JP"/>
              <a:pPr>
                <a:defRPr/>
              </a:pPr>
              <a:t>‹#›</a:t>
            </a:fld>
            <a:endParaRPr lang="en-US" altLang="ja-JP"/>
          </a:p>
        </p:txBody>
      </p:sp>
    </p:spTree>
    <p:extLst>
      <p:ext uri="{BB962C8B-B14F-4D97-AF65-F5344CB8AC3E}">
        <p14:creationId xmlns:p14="http://schemas.microsoft.com/office/powerpoint/2010/main" val="3313424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A3573DA-82BE-4CD9-8A49-DC77C31B8732}" type="slidenum">
              <a:rPr lang="en-US" altLang="ja-JP"/>
              <a:pPr>
                <a:defRPr/>
              </a:pPr>
              <a:t>‹#›</a:t>
            </a:fld>
            <a:endParaRPr lang="en-US" altLang="ja-JP"/>
          </a:p>
        </p:txBody>
      </p:sp>
    </p:spTree>
    <p:extLst>
      <p:ext uri="{BB962C8B-B14F-4D97-AF65-F5344CB8AC3E}">
        <p14:creationId xmlns:p14="http://schemas.microsoft.com/office/powerpoint/2010/main" val="450182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7F61F21-4DFA-4541-8891-C0E7ECD09113}" type="slidenum">
              <a:rPr lang="en-US" altLang="ja-JP"/>
              <a:pPr>
                <a:defRPr/>
              </a:pPr>
              <a:t>‹#›</a:t>
            </a:fld>
            <a:endParaRPr lang="en-US" altLang="ja-JP"/>
          </a:p>
        </p:txBody>
      </p:sp>
    </p:spTree>
    <p:extLst>
      <p:ext uri="{BB962C8B-B14F-4D97-AF65-F5344CB8AC3E}">
        <p14:creationId xmlns:p14="http://schemas.microsoft.com/office/powerpoint/2010/main" val="41151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92F0FA32-E606-4C9D-8438-6060FEB465D6}" type="slidenum">
              <a:rPr lang="en-US" altLang="ja-JP"/>
              <a:pPr>
                <a:defRPr/>
              </a:pPr>
              <a:t>‹#›</a:t>
            </a:fld>
            <a:endParaRPr lang="en-US" altLang="ja-JP"/>
          </a:p>
        </p:txBody>
      </p:sp>
    </p:spTree>
    <p:extLst>
      <p:ext uri="{BB962C8B-B14F-4D97-AF65-F5344CB8AC3E}">
        <p14:creationId xmlns:p14="http://schemas.microsoft.com/office/powerpoint/2010/main" val="3462474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36375C0A-57E3-41DF-ADE7-5A90FB3F36DB}" type="slidenum">
              <a:rPr lang="en-US" altLang="ja-JP"/>
              <a:pPr>
                <a:defRPr/>
              </a:pPr>
              <a:t>‹#›</a:t>
            </a:fld>
            <a:endParaRPr lang="en-US" altLang="ja-JP"/>
          </a:p>
        </p:txBody>
      </p:sp>
    </p:spTree>
    <p:extLst>
      <p:ext uri="{BB962C8B-B14F-4D97-AF65-F5344CB8AC3E}">
        <p14:creationId xmlns:p14="http://schemas.microsoft.com/office/powerpoint/2010/main" val="369745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3E3C61AB-C3AE-4322-A2A9-D8AA3524E19F}" type="slidenum">
              <a:rPr lang="en-US" altLang="ja-JP"/>
              <a:pPr>
                <a:defRPr/>
              </a:pPr>
              <a:t>‹#›</a:t>
            </a:fld>
            <a:endParaRPr lang="en-US" altLang="ja-JP"/>
          </a:p>
        </p:txBody>
      </p:sp>
    </p:spTree>
    <p:extLst>
      <p:ext uri="{BB962C8B-B14F-4D97-AF65-F5344CB8AC3E}">
        <p14:creationId xmlns:p14="http://schemas.microsoft.com/office/powerpoint/2010/main" val="124385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CCF8DB8-EB3A-441C-878A-088F3997DBEC}" type="slidenum">
              <a:rPr lang="en-US" altLang="ja-JP"/>
              <a:pPr>
                <a:defRPr/>
              </a:pPr>
              <a:t>‹#›</a:t>
            </a:fld>
            <a:endParaRPr lang="en-US" altLang="ja-JP"/>
          </a:p>
        </p:txBody>
      </p:sp>
    </p:spTree>
    <p:extLst>
      <p:ext uri="{BB962C8B-B14F-4D97-AF65-F5344CB8AC3E}">
        <p14:creationId xmlns:p14="http://schemas.microsoft.com/office/powerpoint/2010/main" val="30631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168B8E0-3EBA-4F84-8CDA-DDD81F9A8971}" type="slidenum">
              <a:rPr lang="en-US" altLang="ja-JP"/>
              <a:pPr>
                <a:defRPr/>
              </a:pPr>
              <a:t>‹#›</a:t>
            </a:fld>
            <a:endParaRPr lang="en-US" altLang="ja-JP"/>
          </a:p>
        </p:txBody>
      </p:sp>
    </p:spTree>
    <p:extLst>
      <p:ext uri="{BB962C8B-B14F-4D97-AF65-F5344CB8AC3E}">
        <p14:creationId xmlns:p14="http://schemas.microsoft.com/office/powerpoint/2010/main" val="238347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a:defRPr sz="1400">
                <a:latin typeface="+mn-lt"/>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mn-lt"/>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mn-lt"/>
                <a:ea typeface="+mn-ea"/>
              </a:defRPr>
            </a:lvl1pPr>
          </a:lstStyle>
          <a:p>
            <a:pPr>
              <a:defRPr/>
            </a:pPr>
            <a:fld id="{B0F1BB7D-5AE6-4F8B-9425-D2584946ABC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5"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ea typeface="ＭＳ Ｐゴシック"/>
              </a:defRPr>
            </a:lvl1pPr>
          </a:lstStyle>
          <a:p>
            <a:pPr>
              <a:defRPr/>
            </a:pPr>
            <a:fld id="{1EE3D9D9-CBEA-4979-BBD8-04F33A407D5E}" type="datetimeFigureOut">
              <a:rPr lang="ja-JP" altLang="en-US"/>
              <a:pPr>
                <a:defRPr/>
              </a:pPr>
              <a:t>2024/1/17</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ＭＳ Ｐゴシック"/>
              </a:defRPr>
            </a:lvl1pPr>
          </a:lstStyle>
          <a:p>
            <a:pPr>
              <a:defRPr/>
            </a:pPr>
            <a:fld id="{4C02A5D0-6052-4FDB-9FBA-E234F4D755E8}"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fontAlgn="base">
        <a:spcBef>
          <a:spcPct val="0"/>
        </a:spcBef>
        <a:spcAft>
          <a:spcPct val="0"/>
        </a:spcAft>
        <a:defRPr kumimoji="1" sz="4400" kern="12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ＭＳ Ｐゴシック" charset="-128"/>
        </a:defRPr>
      </a:lvl2pPr>
      <a:lvl3pPr algn="ctr" defTabSz="457200" rtl="0" fontAlgn="base">
        <a:spcBef>
          <a:spcPct val="0"/>
        </a:spcBef>
        <a:spcAft>
          <a:spcPct val="0"/>
        </a:spcAft>
        <a:defRPr kumimoji="1" sz="4400">
          <a:solidFill>
            <a:schemeClr val="tx1"/>
          </a:solidFill>
          <a:latin typeface="Calibri" pitchFamily="34" charset="0"/>
          <a:ea typeface="ＭＳ Ｐゴシック" charset="-128"/>
        </a:defRPr>
      </a:lvl3pPr>
      <a:lvl4pPr algn="ctr" defTabSz="457200" rtl="0" fontAlgn="base">
        <a:spcBef>
          <a:spcPct val="0"/>
        </a:spcBef>
        <a:spcAft>
          <a:spcPct val="0"/>
        </a:spcAft>
        <a:defRPr kumimoji="1" sz="4400">
          <a:solidFill>
            <a:schemeClr val="tx1"/>
          </a:solidFill>
          <a:latin typeface="Calibri" pitchFamily="34" charset="0"/>
          <a:ea typeface="ＭＳ Ｐゴシック" charset="-128"/>
        </a:defRPr>
      </a:lvl4pPr>
      <a:lvl5pPr algn="ctr" defTabSz="457200" rtl="0" fontAlgn="base">
        <a:spcBef>
          <a:spcPct val="0"/>
        </a:spcBef>
        <a:spcAft>
          <a:spcPct val="0"/>
        </a:spcAft>
        <a:defRPr kumimoji="1" sz="4400">
          <a:solidFill>
            <a:schemeClr val="tx1"/>
          </a:solidFill>
          <a:latin typeface="Calibri" pitchFamily="34" charset="0"/>
          <a:ea typeface="ＭＳ Ｐゴシック" charset="-128"/>
        </a:defRPr>
      </a:lvl5pPr>
      <a:lvl6pPr marL="457200" algn="ctr" defTabSz="457200" rtl="0" fontAlgn="base">
        <a:spcBef>
          <a:spcPct val="0"/>
        </a:spcBef>
        <a:spcAft>
          <a:spcPct val="0"/>
        </a:spcAft>
        <a:defRPr kumimoji="1" sz="4400">
          <a:solidFill>
            <a:schemeClr val="tx1"/>
          </a:solidFill>
          <a:latin typeface="Calibri" pitchFamily="34" charset="0"/>
          <a:ea typeface="ＭＳ Ｐゴシック" charset="-128"/>
        </a:defRPr>
      </a:lvl6pPr>
      <a:lvl7pPr marL="914400" algn="ctr" defTabSz="457200"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defTabSz="457200"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defTabSz="457200"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7" tIns="45714" rIns="91427" bIns="45714" numCol="1" anchor="ctr" anchorCtr="0" compatLnSpc="1">
            <a:prstTxWarp prst="textNoShape">
              <a:avLst/>
            </a:prstTxWarp>
          </a:bodyPr>
          <a:lstStyle/>
          <a:p>
            <a:pPr lvl="0"/>
            <a:r>
              <a:rPr lang="ja-JP" altLang="en-US"/>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7" tIns="45714" rIns="91427" bIns="457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a:defRPr sz="1400">
                <a:latin typeface="+mn-lt"/>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mn-lt"/>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mn-lt"/>
                <a:ea typeface="+mn-ea"/>
              </a:defRPr>
            </a:lvl1pPr>
          </a:lstStyle>
          <a:p>
            <a:pPr>
              <a:defRPr/>
            </a:pPr>
            <a:fld id="{E0CA3E70-768D-4ED2-8F68-E513DB0BEB8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310067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7" tIns="45714" rIns="91427" bIns="45714" numCol="1" anchor="ctr" anchorCtr="0" compatLnSpc="1">
            <a:prstTxWarp prst="textNoShape">
              <a:avLst/>
            </a:prstTxWarp>
          </a:bodyPr>
          <a:lstStyle/>
          <a:p>
            <a:pPr lvl="0"/>
            <a:r>
              <a:rPr lang="ja-JP" altLang="en-US"/>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7" tIns="45714" rIns="91427" bIns="457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a:defRPr sz="1400">
                <a:latin typeface="+mn-lt"/>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mn-lt"/>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mn-lt"/>
                <a:ea typeface="+mn-ea"/>
              </a:defRPr>
            </a:lvl1pPr>
          </a:lstStyle>
          <a:p>
            <a:pPr>
              <a:defRPr/>
            </a:pPr>
            <a:fld id="{E0CA3E70-768D-4ED2-8F68-E513DB0BEB85}" type="slidenum">
              <a:rPr lang="en-US" altLang="ja-JP"/>
              <a:pPr>
                <a:defRPr/>
              </a:pPr>
              <a:t>‹#›</a:t>
            </a:fld>
            <a:endParaRPr lang="en-US" altLang="ja-JP"/>
          </a:p>
        </p:txBody>
      </p:sp>
    </p:spTree>
    <p:extLst>
      <p:ext uri="{BB962C8B-B14F-4D97-AF65-F5344CB8AC3E}">
        <p14:creationId xmlns:p14="http://schemas.microsoft.com/office/powerpoint/2010/main" val="148796591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jpe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hyperlink" Target="https://softmatter.scphys.kyoto-u.ac.jp/" TargetMode="External"/><Relationship Id="rId11" Type="http://schemas.openxmlformats.org/officeDocument/2006/relationships/image" Target="../media/image6.wmf"/><Relationship Id="rId5" Type="http://schemas.openxmlformats.org/officeDocument/2006/relationships/image" Target="../media/image1.png"/><Relationship Id="rId10" Type="http://schemas.openxmlformats.org/officeDocument/2006/relationships/image" Target="../media/image5.wmf"/><Relationship Id="rId4" Type="http://schemas.openxmlformats.org/officeDocument/2006/relationships/notesSlide" Target="../notesSlides/notesSlide1.xml"/><Relationship Id="rId9" Type="http://schemas.openxmlformats.org/officeDocument/2006/relationships/image" Target="../media/image4.wm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jpeg"/><Relationship Id="rId18" Type="http://schemas.openxmlformats.org/officeDocument/2006/relationships/image" Target="../media/image19.jpeg"/><Relationship Id="rId3" Type="http://schemas.openxmlformats.org/officeDocument/2006/relationships/oleObject" Target="../embeddings/oleObject1.bin"/><Relationship Id="rId21" Type="http://schemas.openxmlformats.org/officeDocument/2006/relationships/image" Target="../media/image22.jpg"/><Relationship Id="rId7" Type="http://schemas.openxmlformats.org/officeDocument/2006/relationships/image" Target="../media/image11.jpeg"/><Relationship Id="rId12" Type="http://schemas.openxmlformats.org/officeDocument/2006/relationships/image" Target="../media/image14.png"/><Relationship Id="rId17"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17.jpeg"/><Relationship Id="rId20" Type="http://schemas.openxmlformats.org/officeDocument/2006/relationships/image" Target="../media/image21.jp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oleObject" Target="../embeddings/oleObject3.bin"/><Relationship Id="rId24" Type="http://schemas.openxmlformats.org/officeDocument/2006/relationships/image" Target="../media/image25.jpeg"/><Relationship Id="rId5" Type="http://schemas.openxmlformats.org/officeDocument/2006/relationships/image" Target="../media/image9.png"/><Relationship Id="rId15" Type="http://schemas.openxmlformats.org/officeDocument/2006/relationships/image" Target="../media/image16.wmf"/><Relationship Id="rId23" Type="http://schemas.openxmlformats.org/officeDocument/2006/relationships/image" Target="../media/image24.jpg"/><Relationship Id="rId10" Type="http://schemas.openxmlformats.org/officeDocument/2006/relationships/image" Target="../media/image13.wmf"/><Relationship Id="rId19" Type="http://schemas.openxmlformats.org/officeDocument/2006/relationships/image" Target="../media/image20.jpeg"/><Relationship Id="rId4" Type="http://schemas.openxmlformats.org/officeDocument/2006/relationships/image" Target="../media/image8.wmf"/><Relationship Id="rId9" Type="http://schemas.openxmlformats.org/officeDocument/2006/relationships/oleObject" Target="../embeddings/oleObject2.bin"/><Relationship Id="rId14" Type="http://schemas.openxmlformats.org/officeDocument/2006/relationships/oleObject" Target="../embeddings/oleObject4.bin"/><Relationship Id="rId22"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microsoft.com/office/2007/relationships/media" Target="../media/media3.mp4"/><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5.xml"/><Relationship Id="rId11" Type="http://schemas.openxmlformats.org/officeDocument/2006/relationships/image" Target="../media/image36.png"/><Relationship Id="rId5" Type="http://schemas.openxmlformats.org/officeDocument/2006/relationships/slideLayout" Target="../slideLayouts/slideLayout31.xml"/><Relationship Id="rId10" Type="http://schemas.openxmlformats.org/officeDocument/2006/relationships/image" Target="../media/image35.jpeg"/><Relationship Id="rId4" Type="http://schemas.openxmlformats.org/officeDocument/2006/relationships/video" Target="../media/media3.mp4"/><Relationship Id="rId9" Type="http://schemas.openxmlformats.org/officeDocument/2006/relationships/image" Target="../media/image34.jpe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rgbClr val="0000FF"/>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Q10V.mpg">
            <a:hlinkClick r:id="" action="ppaction://media"/>
            <a:extLst>
              <a:ext uri="{FF2B5EF4-FFF2-40B4-BE49-F238E27FC236}">
                <a16:creationId xmlns:a16="http://schemas.microsoft.com/office/drawing/2014/main" id="{F258383E-1131-7B86-4EEB-94B7BD0A5A65}"/>
              </a:ext>
            </a:extLst>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srcRect/>
          <a:stretch>
            <a:fillRect/>
          </a:stretch>
        </p:blipFill>
        <p:spPr bwMode="auto">
          <a:xfrm>
            <a:off x="1187450" y="1125538"/>
            <a:ext cx="6858000" cy="4572000"/>
          </a:xfrm>
          <a:prstGeom prst="rect">
            <a:avLst/>
          </a:prstGeom>
          <a:noFill/>
          <a:ln w="9525">
            <a:noFill/>
            <a:miter lim="800000"/>
            <a:headEnd/>
            <a:tailEnd/>
          </a:ln>
        </p:spPr>
      </p:pic>
      <p:sp>
        <p:nvSpPr>
          <p:cNvPr id="5124" name="Rectangle 4"/>
          <p:cNvSpPr>
            <a:spLocks noGrp="1" noChangeArrowheads="1"/>
          </p:cNvSpPr>
          <p:nvPr>
            <p:ph type="ctrTitle"/>
          </p:nvPr>
        </p:nvSpPr>
        <p:spPr>
          <a:xfrm>
            <a:off x="1187450" y="188913"/>
            <a:ext cx="6913563" cy="647700"/>
          </a:xfrm>
          <a:solidFill>
            <a:schemeClr val="bg1"/>
          </a:solidFill>
        </p:spPr>
        <p:txBody>
          <a:bodyPr/>
          <a:lstStyle/>
          <a:p>
            <a:pPr eaLnBrk="1" hangingPunct="1"/>
            <a:r>
              <a:rPr lang="en-US" altLang="ja-JP" sz="2400" b="1" dirty="0">
                <a:solidFill>
                  <a:schemeClr val="tx1"/>
                </a:solidFill>
                <a:latin typeface="Times New Roman" pitchFamily="18" charset="0"/>
                <a:ea typeface="HGP創英角ｺﾞｼｯｸUB" pitchFamily="50" charset="-128"/>
              </a:rPr>
              <a:t>B9</a:t>
            </a:r>
            <a:r>
              <a:rPr lang="ja-JP" altLang="en-US" sz="2400" b="1" dirty="0">
                <a:solidFill>
                  <a:schemeClr val="tx1"/>
                </a:solidFill>
                <a:latin typeface="Times New Roman" pitchFamily="18" charset="0"/>
                <a:ea typeface="HGP創英角ｺﾞｼｯｸUB" pitchFamily="50" charset="-128"/>
              </a:rPr>
              <a:t>　</a:t>
            </a:r>
            <a:r>
              <a:rPr lang="ja-JP" altLang="en-US" sz="2400" dirty="0">
                <a:solidFill>
                  <a:schemeClr val="tx1"/>
                </a:solidFill>
                <a:latin typeface="Times New Roman" pitchFamily="18" charset="0"/>
                <a:ea typeface="HGP創英角ｺﾞｼｯｸUB" pitchFamily="50" charset="-128"/>
              </a:rPr>
              <a:t>ソフトマター物理　やわらかなナノ構造と揺らぎ</a:t>
            </a:r>
          </a:p>
        </p:txBody>
      </p:sp>
      <p:sp>
        <p:nvSpPr>
          <p:cNvPr id="5125" name="Rectangle 5"/>
          <p:cNvSpPr>
            <a:spLocks noChangeArrowheads="1"/>
          </p:cNvSpPr>
          <p:nvPr/>
        </p:nvSpPr>
        <p:spPr bwMode="auto">
          <a:xfrm>
            <a:off x="7315200" y="4763"/>
            <a:ext cx="4763" cy="47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126" name="Rectangle 6"/>
          <p:cNvSpPr>
            <a:spLocks noChangeArrowheads="1"/>
          </p:cNvSpPr>
          <p:nvPr/>
        </p:nvSpPr>
        <p:spPr bwMode="auto">
          <a:xfrm>
            <a:off x="7315200" y="4763"/>
            <a:ext cx="4763" cy="47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127" name="Rectangle 7"/>
          <p:cNvSpPr>
            <a:spLocks noChangeArrowheads="1"/>
          </p:cNvSpPr>
          <p:nvPr/>
        </p:nvSpPr>
        <p:spPr bwMode="auto">
          <a:xfrm>
            <a:off x="1771650" y="558800"/>
            <a:ext cx="4763"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128" name="Rectangle 8"/>
          <p:cNvSpPr>
            <a:spLocks noChangeArrowheads="1"/>
          </p:cNvSpPr>
          <p:nvPr/>
        </p:nvSpPr>
        <p:spPr bwMode="auto">
          <a:xfrm>
            <a:off x="1771650" y="558800"/>
            <a:ext cx="4763"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129" name="Rectangle 9"/>
          <p:cNvSpPr>
            <a:spLocks noChangeArrowheads="1"/>
          </p:cNvSpPr>
          <p:nvPr/>
        </p:nvSpPr>
        <p:spPr bwMode="auto">
          <a:xfrm>
            <a:off x="3343275" y="2733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spAutoFit/>
          </a:bodyPr>
          <a:lstStyle/>
          <a:p>
            <a:endParaRPr lang="ja-JP" altLang="en-US"/>
          </a:p>
        </p:txBody>
      </p:sp>
      <p:sp>
        <p:nvSpPr>
          <p:cNvPr id="5130" name="Rectangle 10"/>
          <p:cNvSpPr>
            <a:spLocks noChangeArrowheads="1"/>
          </p:cNvSpPr>
          <p:nvPr/>
        </p:nvSpPr>
        <p:spPr bwMode="auto">
          <a:xfrm>
            <a:off x="5867400" y="2133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spAutoFit/>
          </a:bodyPr>
          <a:lstStyle/>
          <a:p>
            <a:endParaRPr lang="ja-JP" altLang="en-US"/>
          </a:p>
        </p:txBody>
      </p:sp>
      <p:sp>
        <p:nvSpPr>
          <p:cNvPr id="899083" name="AutoShape 11"/>
          <p:cNvSpPr>
            <a:spLocks noChangeArrowheads="1"/>
          </p:cNvSpPr>
          <p:nvPr/>
        </p:nvSpPr>
        <p:spPr bwMode="auto">
          <a:xfrm>
            <a:off x="900113" y="5876925"/>
            <a:ext cx="7488237" cy="792163"/>
          </a:xfrm>
          <a:prstGeom prst="roundRect">
            <a:avLst>
              <a:gd name="adj" fmla="val 16667"/>
            </a:avLst>
          </a:prstGeom>
          <a:solidFill>
            <a:schemeClr val="bg1"/>
          </a:solidFill>
          <a:ln>
            <a:noFill/>
          </a:ln>
        </p:spPr>
        <p:txBody>
          <a:bodyPr lIns="35995" tIns="45714" rIns="35995" bIns="45714" anchor="ctr"/>
          <a:lstStyle/>
          <a:p>
            <a:r>
              <a:rPr lang="ja-JP" altLang="en-US" dirty="0"/>
              <a:t>“やわらかい”物質の物理</a:t>
            </a:r>
          </a:p>
          <a:p>
            <a:r>
              <a:rPr lang="en-GB" altLang="ja-JP" b="1" dirty="0">
                <a:solidFill>
                  <a:srgbClr val="0000FF"/>
                </a:solidFill>
                <a:hlinkClick r:id="rId6">
                  <a:extLst>
                    <a:ext uri="{A12FA001-AC4F-418D-AE19-62706E023703}">
                      <ahyp:hlinkClr xmlns:ahyp="http://schemas.microsoft.com/office/drawing/2018/hyperlinkcolor" val="tx"/>
                    </a:ext>
                  </a:extLst>
                </a:hlinkClick>
              </a:rPr>
              <a:t>https://softmatter.scphys.kyoto-u.ac.jp/</a:t>
            </a:r>
            <a:endParaRPr lang="ja-JP" altLang="en-US" b="1" dirty="0">
              <a:solidFill>
                <a:srgbClr val="0000FF"/>
              </a:solidFill>
            </a:endParaRPr>
          </a:p>
        </p:txBody>
      </p:sp>
      <p:grpSp>
        <p:nvGrpSpPr>
          <p:cNvPr id="6" name="グループ化 5">
            <a:extLst>
              <a:ext uri="{FF2B5EF4-FFF2-40B4-BE49-F238E27FC236}">
                <a16:creationId xmlns:a16="http://schemas.microsoft.com/office/drawing/2014/main" id="{FAEC3458-A2BB-F658-14EA-D7154268740B}"/>
              </a:ext>
            </a:extLst>
          </p:cNvPr>
          <p:cNvGrpSpPr/>
          <p:nvPr/>
        </p:nvGrpSpPr>
        <p:grpSpPr>
          <a:xfrm>
            <a:off x="190996" y="806572"/>
            <a:ext cx="8999538" cy="4897438"/>
            <a:chOff x="190996" y="806572"/>
            <a:chExt cx="8999538" cy="4897438"/>
          </a:xfrm>
        </p:grpSpPr>
        <p:grpSp>
          <p:nvGrpSpPr>
            <p:cNvPr id="2" name="Group 52"/>
            <p:cNvGrpSpPr>
              <a:grpSpLocks/>
            </p:cNvGrpSpPr>
            <p:nvPr/>
          </p:nvGrpSpPr>
          <p:grpSpPr bwMode="auto">
            <a:xfrm>
              <a:off x="190996" y="806572"/>
              <a:ext cx="8999538" cy="4897438"/>
              <a:chOff x="68" y="572"/>
              <a:chExt cx="5669" cy="3085"/>
            </a:xfrm>
          </p:grpSpPr>
          <p:sp>
            <p:nvSpPr>
              <p:cNvPr id="5133" name="Oval 53"/>
              <p:cNvSpPr>
                <a:spLocks noChangeAspect="1" noChangeArrowheads="1"/>
              </p:cNvSpPr>
              <p:nvPr/>
            </p:nvSpPr>
            <p:spPr bwMode="auto">
              <a:xfrm>
                <a:off x="2880" y="572"/>
                <a:ext cx="1587" cy="1406"/>
              </a:xfrm>
              <a:prstGeom prst="ellipse">
                <a:avLst/>
              </a:prstGeom>
              <a:gradFill rotWithShape="0">
                <a:gsLst>
                  <a:gs pos="0">
                    <a:srgbClr val="CCFF66"/>
                  </a:gs>
                  <a:gs pos="100000">
                    <a:srgbClr val="CCFFC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0" rIns="91427" bIns="0" anchor="ctr"/>
              <a:lstStyle/>
              <a:p>
                <a:r>
                  <a:rPr lang="ja-JP" altLang="en-US"/>
                  <a:t>マイクロエマルジョン</a:t>
                </a:r>
              </a:p>
              <a:p>
                <a:endParaRPr lang="ja-JP" altLang="en-US" sz="1200"/>
              </a:p>
              <a:p>
                <a:endParaRPr lang="ja-JP" altLang="en-US" sz="1200"/>
              </a:p>
              <a:p>
                <a:endParaRPr lang="ja-JP" altLang="en-US"/>
              </a:p>
              <a:p>
                <a:endParaRPr lang="ja-JP" altLang="en-US"/>
              </a:p>
              <a:p>
                <a:endParaRPr lang="en-US" altLang="ja-JP"/>
              </a:p>
            </p:txBody>
          </p:sp>
          <p:sp>
            <p:nvSpPr>
              <p:cNvPr id="5134" name="Oval 54"/>
              <p:cNvSpPr>
                <a:spLocks noChangeAspect="1" noChangeArrowheads="1"/>
              </p:cNvSpPr>
              <p:nvPr/>
            </p:nvSpPr>
            <p:spPr bwMode="auto">
              <a:xfrm>
                <a:off x="3152" y="2251"/>
                <a:ext cx="1587" cy="1406"/>
              </a:xfrm>
              <a:prstGeom prst="ellipse">
                <a:avLst/>
              </a:prstGeom>
              <a:gradFill rotWithShape="0">
                <a:gsLst>
                  <a:gs pos="0">
                    <a:srgbClr val="CCFF66"/>
                  </a:gs>
                  <a:gs pos="100000">
                    <a:srgbClr val="CCFFC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0" rIns="91427" bIns="0" anchor="ctr"/>
              <a:lstStyle/>
              <a:p>
                <a:r>
                  <a:rPr lang="ja-JP" altLang="en-US" dirty="0"/>
                  <a:t>コロイド</a:t>
                </a:r>
              </a:p>
              <a:p>
                <a:r>
                  <a:rPr lang="ja-JP" altLang="en-US" dirty="0"/>
                  <a:t>コロイド結晶</a:t>
                </a:r>
              </a:p>
              <a:p>
                <a:endParaRPr lang="ja-JP" altLang="en-US" dirty="0"/>
              </a:p>
              <a:p>
                <a:endParaRPr lang="ja-JP" altLang="en-US" dirty="0"/>
              </a:p>
              <a:p>
                <a:endParaRPr lang="ja-JP" altLang="en-US" dirty="0"/>
              </a:p>
              <a:p>
                <a:endParaRPr lang="ja-JP" altLang="en-US" dirty="0"/>
              </a:p>
              <a:p>
                <a:endParaRPr lang="en-US" altLang="ja-JP" dirty="0"/>
              </a:p>
            </p:txBody>
          </p:sp>
          <p:sp>
            <p:nvSpPr>
              <p:cNvPr id="5135" name="Oval 55"/>
              <p:cNvSpPr>
                <a:spLocks noChangeAspect="1" noChangeArrowheads="1"/>
              </p:cNvSpPr>
              <p:nvPr/>
            </p:nvSpPr>
            <p:spPr bwMode="auto">
              <a:xfrm>
                <a:off x="1383" y="618"/>
                <a:ext cx="1587" cy="1406"/>
              </a:xfrm>
              <a:prstGeom prst="ellipse">
                <a:avLst/>
              </a:prstGeom>
              <a:gradFill rotWithShape="0">
                <a:gsLst>
                  <a:gs pos="0">
                    <a:srgbClr val="CCFF66"/>
                  </a:gs>
                  <a:gs pos="100000">
                    <a:srgbClr val="CCFFC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0" rIns="91427" bIns="0" anchor="ctr"/>
              <a:lstStyle/>
              <a:p>
                <a:r>
                  <a:rPr lang="ja-JP" altLang="en-US"/>
                  <a:t>サーモトロピック</a:t>
                </a:r>
              </a:p>
              <a:p>
                <a:r>
                  <a:rPr lang="ja-JP" altLang="en-US"/>
                  <a:t>液晶</a:t>
                </a:r>
              </a:p>
              <a:p>
                <a:endParaRPr lang="ja-JP" altLang="en-US"/>
              </a:p>
              <a:p>
                <a:endParaRPr lang="ja-JP" altLang="en-US"/>
              </a:p>
              <a:p>
                <a:endParaRPr lang="ja-JP" altLang="en-US"/>
              </a:p>
              <a:p>
                <a:endParaRPr lang="en-US" altLang="ja-JP"/>
              </a:p>
            </p:txBody>
          </p:sp>
          <p:pic>
            <p:nvPicPr>
              <p:cNvPr id="5136"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8" y="997"/>
                <a:ext cx="952"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5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1" y="1144"/>
                <a:ext cx="907"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138" name="Oval 58"/>
              <p:cNvSpPr>
                <a:spLocks noChangeAspect="1" noChangeArrowheads="1"/>
              </p:cNvSpPr>
              <p:nvPr/>
            </p:nvSpPr>
            <p:spPr bwMode="auto">
              <a:xfrm>
                <a:off x="68" y="1026"/>
                <a:ext cx="1587" cy="1497"/>
              </a:xfrm>
              <a:prstGeom prst="ellipse">
                <a:avLst/>
              </a:prstGeom>
              <a:gradFill rotWithShape="0">
                <a:gsLst>
                  <a:gs pos="0">
                    <a:srgbClr val="CCFF66"/>
                  </a:gs>
                  <a:gs pos="100000">
                    <a:srgbClr val="CCFFC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0" rIns="91427" bIns="0" anchor="ctr"/>
              <a:lstStyle/>
              <a:p>
                <a:r>
                  <a:rPr lang="ja-JP" altLang="en-US"/>
                  <a:t>界面活性剤</a:t>
                </a:r>
              </a:p>
              <a:p>
                <a:r>
                  <a:rPr lang="ja-JP" altLang="en-US"/>
                  <a:t>リオトロピック液晶</a:t>
                </a:r>
              </a:p>
              <a:p>
                <a:endParaRPr lang="ja-JP" altLang="en-US"/>
              </a:p>
              <a:p>
                <a:endParaRPr lang="ja-JP" altLang="en-US"/>
              </a:p>
              <a:p>
                <a:endParaRPr lang="ja-JP" altLang="en-US"/>
              </a:p>
              <a:p>
                <a:endParaRPr lang="ja-JP" altLang="en-US"/>
              </a:p>
              <a:p>
                <a:endParaRPr lang="en-US" altLang="ja-JP"/>
              </a:p>
            </p:txBody>
          </p:sp>
          <p:pic>
            <p:nvPicPr>
              <p:cNvPr id="5139" name="Picture 5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9" y="1556"/>
                <a:ext cx="703" cy="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140" name="Oval 60"/>
              <p:cNvSpPr>
                <a:spLocks noChangeArrowheads="1"/>
              </p:cNvSpPr>
              <p:nvPr/>
            </p:nvSpPr>
            <p:spPr bwMode="auto">
              <a:xfrm>
                <a:off x="975" y="2206"/>
                <a:ext cx="1587" cy="1406"/>
              </a:xfrm>
              <a:prstGeom prst="ellipse">
                <a:avLst/>
              </a:prstGeom>
              <a:gradFill rotWithShape="0">
                <a:gsLst>
                  <a:gs pos="0">
                    <a:srgbClr val="CCFF66"/>
                  </a:gs>
                  <a:gs pos="100000">
                    <a:srgbClr val="CCFFC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0" rIns="91427" bIns="0" anchor="ctr"/>
              <a:lstStyle/>
              <a:p>
                <a:r>
                  <a:rPr lang="ja-JP" altLang="en-US"/>
                  <a:t>高分子</a:t>
                </a:r>
              </a:p>
              <a:p>
                <a:endParaRPr lang="ja-JP" altLang="en-US"/>
              </a:p>
              <a:p>
                <a:endParaRPr lang="ja-JP" altLang="en-US"/>
              </a:p>
              <a:p>
                <a:endParaRPr lang="ja-JP" altLang="en-US"/>
              </a:p>
              <a:p>
                <a:endParaRPr lang="ja-JP" altLang="en-US"/>
              </a:p>
              <a:p>
                <a:endParaRPr lang="ja-JP" altLang="en-US"/>
              </a:p>
              <a:p>
                <a:endParaRPr lang="en-US" altLang="ja-JP"/>
              </a:p>
            </p:txBody>
          </p:sp>
          <p:pic>
            <p:nvPicPr>
              <p:cNvPr id="5141" name="Picture 6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83" y="2523"/>
                <a:ext cx="775"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143" name="Oval 74"/>
              <p:cNvSpPr>
                <a:spLocks noChangeAspect="1" noChangeArrowheads="1"/>
              </p:cNvSpPr>
              <p:nvPr/>
            </p:nvSpPr>
            <p:spPr bwMode="auto">
              <a:xfrm>
                <a:off x="4150" y="1207"/>
                <a:ext cx="1587" cy="1406"/>
              </a:xfrm>
              <a:prstGeom prst="ellipse">
                <a:avLst/>
              </a:prstGeom>
              <a:gradFill rotWithShape="0">
                <a:gsLst>
                  <a:gs pos="0">
                    <a:srgbClr val="CCFF66"/>
                  </a:gs>
                  <a:gs pos="100000">
                    <a:srgbClr val="CCFFC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0" rIns="91427" bIns="0" anchor="ctr"/>
              <a:lstStyle/>
              <a:p>
                <a:r>
                  <a:rPr lang="ja-JP" altLang="en-US"/>
                  <a:t>ゲル</a:t>
                </a:r>
              </a:p>
              <a:p>
                <a:r>
                  <a:rPr lang="ja-JP" altLang="en-US"/>
                  <a:t>液晶エラストマー</a:t>
                </a:r>
              </a:p>
              <a:p>
                <a:endParaRPr lang="ja-JP" altLang="en-US"/>
              </a:p>
              <a:p>
                <a:endParaRPr lang="ja-JP" altLang="en-US"/>
              </a:p>
              <a:p>
                <a:endParaRPr lang="ja-JP" altLang="en-US"/>
              </a:p>
              <a:p>
                <a:endParaRPr lang="ja-JP" altLang="en-US"/>
              </a:p>
              <a:p>
                <a:endParaRPr lang="en-US" altLang="ja-JP"/>
              </a:p>
            </p:txBody>
          </p:sp>
          <p:pic>
            <p:nvPicPr>
              <p:cNvPr id="5144" name="Picture 7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14" y="1661"/>
                <a:ext cx="906"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pic>
          <p:nvPicPr>
            <p:cNvPr id="5" name="図 4" descr="背景パターン&#10;&#10;自動的に生成された説明">
              <a:extLst>
                <a:ext uri="{FF2B5EF4-FFF2-40B4-BE49-F238E27FC236}">
                  <a16:creationId xmlns:a16="http://schemas.microsoft.com/office/drawing/2014/main" id="{5348F0C1-EB8F-EDA2-142A-89030A4CAE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72488" y="4262246"/>
              <a:ext cx="1348078" cy="1152839"/>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11"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FF33">
                <a:alpha val="80000"/>
              </a:srgbClr>
            </a:gs>
            <a:gs pos="50000">
              <a:srgbClr val="FFFF00">
                <a:alpha val="50000"/>
              </a:srgbClr>
            </a:gs>
            <a:gs pos="100000">
              <a:srgbClr val="00FFFF">
                <a:alpha val="50000"/>
              </a:srgbClr>
            </a:gs>
          </a:gsLst>
          <a:lin ang="2700000" scaled="1"/>
          <a:tileRect/>
        </a:gradFill>
        <a:effectLst/>
      </p:bgPr>
    </p:bg>
    <p:spTree>
      <p:nvGrpSpPr>
        <p:cNvPr id="1" name=""/>
        <p:cNvGrpSpPr/>
        <p:nvPr/>
      </p:nvGrpSpPr>
      <p:grpSpPr>
        <a:xfrm>
          <a:off x="0" y="0"/>
          <a:ext cx="0" cy="0"/>
          <a:chOff x="0" y="0"/>
          <a:chExt cx="0" cy="0"/>
        </a:xfrm>
      </p:grpSpPr>
      <p:sp>
        <p:nvSpPr>
          <p:cNvPr id="19" name="角丸四角形 18"/>
          <p:cNvSpPr/>
          <p:nvPr/>
        </p:nvSpPr>
        <p:spPr>
          <a:xfrm>
            <a:off x="3192463" y="3557588"/>
            <a:ext cx="2952750" cy="2832100"/>
          </a:xfrm>
          <a:prstGeom prst="roundRect">
            <a:avLst>
              <a:gd name="adj" fmla="val 8873"/>
            </a:avLst>
          </a:prstGeom>
          <a:solidFill>
            <a:schemeClr val="bg1">
              <a:alpha val="70000"/>
            </a:schemeClr>
          </a:solidFill>
        </p:spPr>
        <p:style>
          <a:lnRef idx="1">
            <a:schemeClr val="accent1"/>
          </a:lnRef>
          <a:fillRef idx="3">
            <a:schemeClr val="accent1"/>
          </a:fillRef>
          <a:effectRef idx="2">
            <a:schemeClr val="accent1"/>
          </a:effectRef>
          <a:fontRef idx="minor">
            <a:schemeClr val="lt1"/>
          </a:fontRef>
        </p:style>
        <p:txBody>
          <a:bodyPr/>
          <a:lstStyle/>
          <a:p>
            <a:pPr>
              <a:defRPr/>
            </a:pPr>
            <a:r>
              <a:rPr lang="en-US" altLang="ja-JP" sz="2000" b="1" dirty="0" err="1">
                <a:solidFill>
                  <a:srgbClr val="FF0000"/>
                </a:solidFill>
              </a:rPr>
              <a:t>Meso</a:t>
            </a:r>
            <a:endParaRPr lang="en-US" altLang="ja-JP" sz="2000" b="1" dirty="0">
              <a:solidFill>
                <a:srgbClr val="FF0000"/>
              </a:solidFill>
            </a:endParaRPr>
          </a:p>
          <a:p>
            <a:pPr>
              <a:defRPr/>
            </a:pPr>
            <a:r>
              <a:rPr lang="en-US" altLang="ja-JP" sz="2000" b="1" dirty="0">
                <a:solidFill>
                  <a:srgbClr val="FF0000"/>
                </a:solidFill>
              </a:rPr>
              <a:t>t-</a:t>
            </a:r>
            <a:r>
              <a:rPr lang="en-US" altLang="ja-JP" sz="2000" b="1" dirty="0" err="1">
                <a:solidFill>
                  <a:srgbClr val="FF0000"/>
                </a:solidFill>
              </a:rPr>
              <a:t>dep</a:t>
            </a:r>
            <a:r>
              <a:rPr lang="en-US" altLang="ja-JP" sz="2000" b="1" dirty="0">
                <a:solidFill>
                  <a:srgbClr val="FF0000"/>
                </a:solidFill>
              </a:rPr>
              <a:t> GL (Cahn-Hilliard)</a:t>
            </a:r>
          </a:p>
          <a:p>
            <a:pPr>
              <a:defRPr/>
            </a:pPr>
            <a:r>
              <a:rPr lang="en-US" altLang="ja-JP" sz="2000" b="1" dirty="0">
                <a:solidFill>
                  <a:srgbClr val="FF0000"/>
                </a:solidFill>
              </a:rPr>
              <a:t>Coarse grained models </a:t>
            </a:r>
          </a:p>
          <a:p>
            <a:pPr>
              <a:defRPr/>
            </a:pPr>
            <a:endParaRPr lang="en-US" altLang="ja-JP" sz="2000" dirty="0">
              <a:solidFill>
                <a:prstClr val="white"/>
              </a:solidFill>
            </a:endParaRPr>
          </a:p>
          <a:p>
            <a:pPr>
              <a:defRPr/>
            </a:pPr>
            <a:endParaRPr lang="en-US" altLang="ja-JP" sz="2000" dirty="0">
              <a:solidFill>
                <a:prstClr val="white"/>
              </a:solidFill>
            </a:endParaRPr>
          </a:p>
          <a:p>
            <a:pPr>
              <a:defRPr/>
            </a:pPr>
            <a:endParaRPr lang="en-US" altLang="ja-JP" sz="2000" dirty="0">
              <a:solidFill>
                <a:prstClr val="white"/>
              </a:solidFill>
            </a:endParaRPr>
          </a:p>
          <a:p>
            <a:pPr>
              <a:defRPr/>
            </a:pPr>
            <a:endParaRPr lang="en-US" altLang="ja-JP" sz="2000" dirty="0">
              <a:solidFill>
                <a:prstClr val="white"/>
              </a:solidFill>
            </a:endParaRPr>
          </a:p>
          <a:p>
            <a:pPr>
              <a:defRPr/>
            </a:pPr>
            <a:endParaRPr lang="en-US" altLang="ja-JP" sz="1400" dirty="0">
              <a:solidFill>
                <a:prstClr val="white"/>
              </a:solidFill>
            </a:endParaRPr>
          </a:p>
          <a:p>
            <a:pPr>
              <a:defRPr/>
            </a:pPr>
            <a:r>
              <a:rPr lang="ja-JP" altLang="en-US" sz="2000" dirty="0">
                <a:solidFill>
                  <a:srgbClr val="FF0000"/>
                </a:solidFill>
                <a:latin typeface="HGP創英角ｺﾞｼｯｸUB" pitchFamily="50" charset="-128"/>
                <a:ea typeface="HGP創英角ｺﾞｼｯｸUB" pitchFamily="50" charset="-128"/>
              </a:rPr>
              <a:t>ソフトマター物理</a:t>
            </a:r>
          </a:p>
        </p:txBody>
      </p:sp>
      <p:sp>
        <p:nvSpPr>
          <p:cNvPr id="20" name="角丸四角形 19"/>
          <p:cNvSpPr/>
          <p:nvPr/>
        </p:nvSpPr>
        <p:spPr>
          <a:xfrm>
            <a:off x="6588125" y="3557588"/>
            <a:ext cx="2447925" cy="2808287"/>
          </a:xfrm>
          <a:prstGeom prst="roundRect">
            <a:avLst>
              <a:gd name="adj" fmla="val 8873"/>
            </a:avLst>
          </a:prstGeom>
        </p:spPr>
        <p:style>
          <a:lnRef idx="1">
            <a:schemeClr val="accent1"/>
          </a:lnRef>
          <a:fillRef idx="3">
            <a:schemeClr val="accent1"/>
          </a:fillRef>
          <a:effectRef idx="2">
            <a:schemeClr val="accent1"/>
          </a:effectRef>
          <a:fontRef idx="minor">
            <a:schemeClr val="lt1"/>
          </a:fontRef>
        </p:style>
        <p:txBody>
          <a:bodyPr/>
          <a:lstStyle/>
          <a:p>
            <a:pPr>
              <a:defRPr/>
            </a:pPr>
            <a:r>
              <a:rPr lang="en-US" altLang="ja-JP" sz="2000" dirty="0">
                <a:solidFill>
                  <a:schemeClr val="tx1"/>
                </a:solidFill>
              </a:rPr>
              <a:t>Macro</a:t>
            </a:r>
          </a:p>
          <a:p>
            <a:pPr>
              <a:defRPr/>
            </a:pPr>
            <a:r>
              <a:rPr lang="en-US" altLang="ja-JP" sz="2000" dirty="0" err="1">
                <a:solidFill>
                  <a:schemeClr val="tx1"/>
                </a:solidFill>
              </a:rPr>
              <a:t>Navier</a:t>
            </a:r>
            <a:r>
              <a:rPr lang="en-US" altLang="ja-JP" sz="2000" dirty="0">
                <a:solidFill>
                  <a:schemeClr val="tx1"/>
                </a:solidFill>
              </a:rPr>
              <a:t>-Stokes Eq.</a:t>
            </a:r>
          </a:p>
          <a:p>
            <a:pPr>
              <a:defRPr/>
            </a:pPr>
            <a:r>
              <a:rPr lang="en-US" altLang="ja-JP" sz="2000" dirty="0">
                <a:solidFill>
                  <a:schemeClr val="tx1"/>
                </a:solidFill>
              </a:rPr>
              <a:t>Continuum theories</a:t>
            </a:r>
          </a:p>
          <a:p>
            <a:pPr>
              <a:defRPr/>
            </a:pPr>
            <a:endParaRPr lang="en-US" altLang="ja-JP" sz="2000" dirty="0">
              <a:solidFill>
                <a:schemeClr val="tx1"/>
              </a:solidFill>
            </a:endParaRPr>
          </a:p>
          <a:p>
            <a:pPr>
              <a:defRPr/>
            </a:pPr>
            <a:endParaRPr lang="en-US" altLang="ja-JP" sz="2000" dirty="0">
              <a:solidFill>
                <a:schemeClr val="tx1"/>
              </a:solidFill>
            </a:endParaRPr>
          </a:p>
          <a:p>
            <a:pPr>
              <a:defRPr/>
            </a:pPr>
            <a:endParaRPr lang="en-US" altLang="ja-JP" sz="2000" dirty="0">
              <a:solidFill>
                <a:schemeClr val="tx1"/>
              </a:solidFill>
            </a:endParaRPr>
          </a:p>
          <a:p>
            <a:pPr>
              <a:defRPr/>
            </a:pPr>
            <a:endParaRPr lang="en-US" altLang="ja-JP" sz="2000" dirty="0">
              <a:solidFill>
                <a:schemeClr val="tx1"/>
              </a:solidFill>
            </a:endParaRPr>
          </a:p>
          <a:p>
            <a:pPr>
              <a:defRPr/>
            </a:pPr>
            <a:endParaRPr lang="en-US" altLang="ja-JP" sz="1400" dirty="0">
              <a:solidFill>
                <a:schemeClr val="tx1"/>
              </a:solidFill>
            </a:endParaRPr>
          </a:p>
          <a:p>
            <a:pPr>
              <a:defRPr/>
            </a:pPr>
            <a:r>
              <a:rPr lang="ja-JP" altLang="en-US" sz="2000" dirty="0">
                <a:solidFill>
                  <a:schemeClr val="tx1"/>
                </a:solidFill>
                <a:latin typeface="HGP創英角ｺﾞｼｯｸUB" pitchFamily="50" charset="-128"/>
                <a:ea typeface="HGP創英角ｺﾞｼｯｸUB" pitchFamily="50" charset="-128"/>
              </a:rPr>
              <a:t>工学・生物・医薬学</a:t>
            </a:r>
          </a:p>
        </p:txBody>
      </p:sp>
      <p:sp>
        <p:nvSpPr>
          <p:cNvPr id="18" name="角丸四角形 17"/>
          <p:cNvSpPr/>
          <p:nvPr/>
        </p:nvSpPr>
        <p:spPr>
          <a:xfrm>
            <a:off x="71438" y="3557588"/>
            <a:ext cx="2555875" cy="2808287"/>
          </a:xfrm>
          <a:prstGeom prst="roundRect">
            <a:avLst>
              <a:gd name="adj" fmla="val 8873"/>
            </a:avLst>
          </a:prstGeom>
        </p:spPr>
        <p:style>
          <a:lnRef idx="1">
            <a:schemeClr val="accent1"/>
          </a:lnRef>
          <a:fillRef idx="3">
            <a:schemeClr val="accent1"/>
          </a:fillRef>
          <a:effectRef idx="2">
            <a:schemeClr val="accent1"/>
          </a:effectRef>
          <a:fontRef idx="minor">
            <a:schemeClr val="lt1"/>
          </a:fontRef>
        </p:style>
        <p:txBody>
          <a:bodyPr/>
          <a:lstStyle/>
          <a:p>
            <a:pPr>
              <a:defRPr/>
            </a:pPr>
            <a:r>
              <a:rPr lang="en-US" altLang="ja-JP" sz="2000" dirty="0">
                <a:solidFill>
                  <a:srgbClr val="7030A0"/>
                </a:solidFill>
              </a:rPr>
              <a:t>Micro</a:t>
            </a:r>
          </a:p>
          <a:p>
            <a:pPr>
              <a:defRPr/>
            </a:pPr>
            <a:r>
              <a:rPr lang="en-US" altLang="ja-JP" sz="2000" dirty="0">
                <a:solidFill>
                  <a:srgbClr val="7030A0"/>
                </a:solidFill>
              </a:rPr>
              <a:t>Schrödinger Eq.</a:t>
            </a:r>
          </a:p>
          <a:p>
            <a:pPr>
              <a:defRPr/>
            </a:pPr>
            <a:r>
              <a:rPr lang="en-US" altLang="ja-JP" sz="2000" dirty="0">
                <a:solidFill>
                  <a:srgbClr val="7030A0"/>
                </a:solidFill>
              </a:rPr>
              <a:t>Atomistic models</a:t>
            </a:r>
          </a:p>
          <a:p>
            <a:pPr>
              <a:defRPr/>
            </a:pPr>
            <a:endParaRPr lang="en-US" altLang="ja-JP" sz="2000" dirty="0">
              <a:solidFill>
                <a:prstClr val="white"/>
              </a:solidFill>
            </a:endParaRPr>
          </a:p>
          <a:p>
            <a:pPr>
              <a:defRPr/>
            </a:pPr>
            <a:endParaRPr lang="en-US" altLang="ja-JP" sz="2000" dirty="0">
              <a:solidFill>
                <a:prstClr val="white"/>
              </a:solidFill>
            </a:endParaRPr>
          </a:p>
          <a:p>
            <a:pPr>
              <a:defRPr/>
            </a:pPr>
            <a:endParaRPr lang="en-US" altLang="ja-JP" sz="2000" dirty="0">
              <a:solidFill>
                <a:prstClr val="white"/>
              </a:solidFill>
            </a:endParaRPr>
          </a:p>
          <a:p>
            <a:pPr>
              <a:defRPr/>
            </a:pPr>
            <a:endParaRPr lang="en-US" altLang="ja-JP" sz="2000" dirty="0">
              <a:solidFill>
                <a:prstClr val="white"/>
              </a:solidFill>
            </a:endParaRPr>
          </a:p>
          <a:p>
            <a:pPr>
              <a:defRPr/>
            </a:pPr>
            <a:endParaRPr lang="en-US" altLang="ja-JP" sz="1400" dirty="0">
              <a:solidFill>
                <a:prstClr val="white"/>
              </a:solidFill>
            </a:endParaRPr>
          </a:p>
          <a:p>
            <a:pPr>
              <a:defRPr/>
            </a:pPr>
            <a:r>
              <a:rPr lang="ja-JP" altLang="en-US" sz="2000" dirty="0">
                <a:solidFill>
                  <a:schemeClr val="tx1"/>
                </a:solidFill>
                <a:latin typeface="HGP創英角ｺﾞｼｯｸUB" pitchFamily="50" charset="-128"/>
                <a:ea typeface="HGP創英角ｺﾞｼｯｸUB" pitchFamily="50" charset="-128"/>
              </a:rPr>
              <a:t>化学</a:t>
            </a:r>
          </a:p>
        </p:txBody>
      </p:sp>
      <p:sp>
        <p:nvSpPr>
          <p:cNvPr id="10" name="テキスト ボックス 9"/>
          <p:cNvSpPr txBox="1">
            <a:spLocks noChangeArrowheads="1"/>
          </p:cNvSpPr>
          <p:nvPr/>
        </p:nvSpPr>
        <p:spPr bwMode="auto">
          <a:xfrm>
            <a:off x="107950" y="6351588"/>
            <a:ext cx="8928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2000">
                <a:solidFill>
                  <a:srgbClr val="000000"/>
                </a:solidFill>
              </a:rPr>
              <a:t>普遍的・物理学的理解　</a:t>
            </a:r>
            <a:r>
              <a:rPr lang="en-US" altLang="ja-JP" sz="2400" b="1">
                <a:solidFill>
                  <a:srgbClr val="FF0000"/>
                </a:solidFill>
                <a:latin typeface="Calibri" pitchFamily="34" charset="0"/>
              </a:rPr>
              <a:t>Universality</a:t>
            </a:r>
            <a:endParaRPr lang="en-US" altLang="ja-JP" sz="2400" b="1">
              <a:solidFill>
                <a:srgbClr val="FF0000"/>
              </a:solidFill>
              <a:latin typeface="Calibri" pitchFamily="34" charset="0"/>
              <a:ea typeface="ＭＳ Ｐゴシック" charset="-128"/>
            </a:endParaRPr>
          </a:p>
        </p:txBody>
      </p:sp>
      <p:sp>
        <p:nvSpPr>
          <p:cNvPr id="1035" name="テキスト ボックス 2"/>
          <p:cNvSpPr txBox="1">
            <a:spLocks noChangeArrowheads="1"/>
          </p:cNvSpPr>
          <p:nvPr/>
        </p:nvSpPr>
        <p:spPr bwMode="auto">
          <a:xfrm>
            <a:off x="250825" y="44450"/>
            <a:ext cx="858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2400" b="1" dirty="0">
                <a:solidFill>
                  <a:srgbClr val="0000FF"/>
                </a:solidFill>
                <a:latin typeface="HGP創英角ｺﾞｼｯｸUB" pitchFamily="50" charset="-128"/>
              </a:rPr>
              <a:t>ソフトマター物理学</a:t>
            </a:r>
            <a:endParaRPr lang="en-US" altLang="ja-JP" sz="2400" b="1" dirty="0">
              <a:solidFill>
                <a:srgbClr val="0000FF"/>
              </a:solidFill>
              <a:latin typeface="HGP創英角ｺﾞｼｯｸUB" pitchFamily="50" charset="-128"/>
            </a:endParaRPr>
          </a:p>
        </p:txBody>
      </p:sp>
      <p:sp>
        <p:nvSpPr>
          <p:cNvPr id="6" name="テキスト ボックス 5"/>
          <p:cNvSpPr txBox="1">
            <a:spLocks noChangeArrowheads="1"/>
          </p:cNvSpPr>
          <p:nvPr/>
        </p:nvSpPr>
        <p:spPr bwMode="auto">
          <a:xfrm>
            <a:off x="34925" y="2492375"/>
            <a:ext cx="89296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2000" dirty="0">
                <a:solidFill>
                  <a:srgbClr val="FF0000"/>
                </a:solidFill>
              </a:rPr>
              <a:t>多種・多体</a:t>
            </a:r>
            <a:r>
              <a:rPr lang="ja-JP" altLang="en-US" sz="2000" dirty="0">
                <a:solidFill>
                  <a:srgbClr val="000000"/>
                </a:solidFill>
              </a:rPr>
              <a:t>のミクロな分子凝縮系が形成するマクロな物質内の階層構造　</a:t>
            </a:r>
            <a:r>
              <a:rPr lang="en-US" altLang="ja-JP" sz="2000" b="1" dirty="0" err="1">
                <a:solidFill>
                  <a:srgbClr val="FF66FF"/>
                </a:solidFill>
              </a:rPr>
              <a:t>nm~m</a:t>
            </a:r>
            <a:endParaRPr lang="en-US" altLang="ja-JP" sz="2000" b="1" dirty="0">
              <a:solidFill>
                <a:srgbClr val="FF66FF"/>
              </a:solidFill>
            </a:endParaRPr>
          </a:p>
          <a:p>
            <a:pPr eaLnBrk="1" hangingPunct="1"/>
            <a:r>
              <a:rPr lang="ja-JP" altLang="en-US" sz="2000" dirty="0">
                <a:solidFill>
                  <a:srgbClr val="000000"/>
                </a:solidFill>
              </a:rPr>
              <a:t>　各階層に分布する内部自由度の様々な揺らぎ　</a:t>
            </a:r>
            <a:r>
              <a:rPr lang="en-US" altLang="ja-JP" sz="2000" b="1" dirty="0" err="1">
                <a:solidFill>
                  <a:srgbClr val="FF66FF"/>
                </a:solidFill>
              </a:rPr>
              <a:t>psec~sec</a:t>
            </a:r>
            <a:r>
              <a:rPr lang="ja-JP" altLang="en-US" sz="2000" dirty="0">
                <a:solidFill>
                  <a:srgbClr val="000000"/>
                </a:solidFill>
              </a:rPr>
              <a:t>　の役割を理解</a:t>
            </a:r>
          </a:p>
          <a:p>
            <a:pPr eaLnBrk="1" hangingPunct="1"/>
            <a:r>
              <a:rPr lang="ja-JP" altLang="en-US" sz="2000" dirty="0">
                <a:solidFill>
                  <a:srgbClr val="FF0000"/>
                </a:solidFill>
              </a:rPr>
              <a:t>混合系・複合系</a:t>
            </a:r>
            <a:r>
              <a:rPr lang="ja-JP" altLang="en-US" sz="2000" dirty="0">
                <a:solidFill>
                  <a:srgbClr val="000000"/>
                </a:solidFill>
              </a:rPr>
              <a:t>の協同現象</a:t>
            </a:r>
            <a:r>
              <a:rPr lang="ja-JP" altLang="en-US" dirty="0">
                <a:solidFill>
                  <a:srgbClr val="000000"/>
                </a:solidFill>
              </a:rPr>
              <a:t> 　　</a:t>
            </a:r>
            <a:r>
              <a:rPr lang="en-US" altLang="ja-JP" sz="2400" b="1" dirty="0">
                <a:solidFill>
                  <a:srgbClr val="FF0000"/>
                </a:solidFill>
                <a:latin typeface="Calibri" pitchFamily="34" charset="0"/>
              </a:rPr>
              <a:t>Diversity</a:t>
            </a:r>
            <a:r>
              <a:rPr lang="en-US" altLang="ja-JP" dirty="0">
                <a:solidFill>
                  <a:srgbClr val="000000"/>
                </a:solidFill>
              </a:rPr>
              <a:t> </a:t>
            </a:r>
          </a:p>
        </p:txBody>
      </p:sp>
      <p:graphicFrame>
        <p:nvGraphicFramePr>
          <p:cNvPr id="7" name="Object 2"/>
          <p:cNvGraphicFramePr>
            <a:graphicFrameLocks noChangeAspect="1"/>
          </p:cNvGraphicFramePr>
          <p:nvPr/>
        </p:nvGraphicFramePr>
        <p:xfrm>
          <a:off x="334963" y="4589463"/>
          <a:ext cx="2073275" cy="625475"/>
        </p:xfrm>
        <a:graphic>
          <a:graphicData uri="http://schemas.openxmlformats.org/presentationml/2006/ole">
            <mc:AlternateContent xmlns:mc="http://schemas.openxmlformats.org/markup-compatibility/2006">
              <mc:Choice xmlns:v="urn:schemas-microsoft-com:vml" Requires="v">
                <p:oleObj name="数式" r:id="rId3" imgW="1600200" imgH="482400" progId="Equation.3">
                  <p:embed/>
                </p:oleObj>
              </mc:Choice>
              <mc:Fallback>
                <p:oleObj name="数式" r:id="rId3" imgW="1600200" imgH="4824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4589463"/>
                        <a:ext cx="2073275" cy="625475"/>
                      </a:xfrm>
                      <a:prstGeom prst="rect">
                        <a:avLst/>
                      </a:prstGeom>
                      <a:solidFill>
                        <a:srgbClr val="FFFF00"/>
                      </a:solidFill>
                    </p:spPr>
                  </p:pic>
                </p:oleObj>
              </mc:Fallback>
            </mc:AlternateContent>
          </a:graphicData>
        </a:graphic>
      </p:graphicFrame>
      <p:pic>
        <p:nvPicPr>
          <p:cNvPr id="8" name="Picture 11" descr="http://www.apchem.nagoya-u.ac.jp/image/ouka3.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5260975"/>
            <a:ext cx="10858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7813" y="5286375"/>
            <a:ext cx="7381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octa.jp/OCTA/images/sushi-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9188" y="5127625"/>
            <a:ext cx="9271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9800" y="5132388"/>
            <a:ext cx="122396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4"/>
          <p:cNvGraphicFramePr>
            <a:graphicFrameLocks noChangeAspect="1"/>
          </p:cNvGraphicFramePr>
          <p:nvPr/>
        </p:nvGraphicFramePr>
        <p:xfrm>
          <a:off x="6707188" y="4573588"/>
          <a:ext cx="2281237" cy="557212"/>
        </p:xfrm>
        <a:graphic>
          <a:graphicData uri="http://schemas.openxmlformats.org/presentationml/2006/ole">
            <mc:AlternateContent xmlns:mc="http://schemas.openxmlformats.org/markup-compatibility/2006">
              <mc:Choice xmlns:v="urn:schemas-microsoft-com:vml" Requires="v">
                <p:oleObj name="数式" r:id="rId9" imgW="1765080" imgH="431640" progId="Equation.3">
                  <p:embed/>
                </p:oleObj>
              </mc:Choice>
              <mc:Fallback>
                <p:oleObj name="数式" r:id="rId9" imgW="1765080" imgH="431640" progId="Equation.3">
                  <p:embed/>
                  <p:pic>
                    <p:nvPicPr>
                      <p:cNvPr id="1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7188" y="4573588"/>
                        <a:ext cx="2281237" cy="557212"/>
                      </a:xfrm>
                      <a:prstGeom prst="rect">
                        <a:avLst/>
                      </a:prstGeom>
                      <a:solidFill>
                        <a:srgbClr val="FFFF00"/>
                      </a:solidFill>
                    </p:spPr>
                  </p:pic>
                </p:oleObj>
              </mc:Fallback>
            </mc:AlternateContent>
          </a:graphicData>
        </a:graphic>
      </p:graphicFrame>
      <p:graphicFrame>
        <p:nvGraphicFramePr>
          <p:cNvPr id="15" name="Object 5"/>
          <p:cNvGraphicFramePr>
            <a:graphicFrameLocks noChangeAspect="1"/>
          </p:cNvGraphicFramePr>
          <p:nvPr/>
        </p:nvGraphicFramePr>
        <p:xfrm>
          <a:off x="7939088" y="5164138"/>
          <a:ext cx="919162" cy="766762"/>
        </p:xfrm>
        <a:graphic>
          <a:graphicData uri="http://schemas.openxmlformats.org/presentationml/2006/ole">
            <mc:AlternateContent xmlns:mc="http://schemas.openxmlformats.org/markup-compatibility/2006">
              <mc:Choice xmlns:v="urn:schemas-microsoft-com:vml" Requires="v">
                <p:oleObj name="PHOTO-PAINT" r:id="rId11" imgW="1358730" imgH="1803175" progId="">
                  <p:embed/>
                </p:oleObj>
              </mc:Choice>
              <mc:Fallback>
                <p:oleObj name="PHOTO-PAINT" r:id="rId11" imgW="1358730" imgH="1803175" progId="">
                  <p:embed/>
                  <p:pic>
                    <p:nvPicPr>
                      <p:cNvPr id="1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39088" y="5164138"/>
                        <a:ext cx="919162" cy="76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17" descr="http://www.numcraft.co.jp/elmer/3d_cavity.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48488" y="5141913"/>
            <a:ext cx="8413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85766" name="Object 6"/>
          <p:cNvGraphicFramePr>
            <a:graphicFrameLocks noChangeAspect="1"/>
          </p:cNvGraphicFramePr>
          <p:nvPr/>
        </p:nvGraphicFramePr>
        <p:xfrm>
          <a:off x="3348038" y="4565650"/>
          <a:ext cx="2741612" cy="511175"/>
        </p:xfrm>
        <a:graphic>
          <a:graphicData uri="http://schemas.openxmlformats.org/presentationml/2006/ole">
            <mc:AlternateContent xmlns:mc="http://schemas.openxmlformats.org/markup-compatibility/2006">
              <mc:Choice xmlns:v="urn:schemas-microsoft-com:vml" Requires="v">
                <p:oleObj name="数式" r:id="rId14" imgW="2120760" imgH="393480" progId="Equation.3">
                  <p:embed/>
                </p:oleObj>
              </mc:Choice>
              <mc:Fallback>
                <p:oleObj name="数式" r:id="rId14" imgW="2120760" imgH="393480" progId="Equation.3">
                  <p:embed/>
                  <p:pic>
                    <p:nvPicPr>
                      <p:cNvPr id="885766"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48038" y="4565650"/>
                        <a:ext cx="2741612" cy="511175"/>
                      </a:xfrm>
                      <a:prstGeom prst="rect">
                        <a:avLst/>
                      </a:prstGeom>
                      <a:solidFill>
                        <a:srgbClr val="FFFF00"/>
                      </a:solidFill>
                    </p:spPr>
                  </p:pic>
                </p:oleObj>
              </mc:Fallback>
            </mc:AlternateContent>
          </a:graphicData>
        </a:graphic>
      </p:graphicFrame>
      <p:sp>
        <p:nvSpPr>
          <p:cNvPr id="21" name="正方形/長方形 20"/>
          <p:cNvSpPr/>
          <p:nvPr/>
        </p:nvSpPr>
        <p:spPr>
          <a:xfrm>
            <a:off x="5796136" y="4611688"/>
            <a:ext cx="288752" cy="431800"/>
          </a:xfrm>
          <a:prstGeom prst="rect">
            <a:avLst/>
          </a:prstGeom>
          <a:noFill/>
          <a:ln w="3810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anchor="ctr"/>
          <a:lstStyle/>
          <a:p>
            <a:pPr>
              <a:defRPr/>
            </a:pPr>
            <a:endParaRPr lang="ja-JP" altLang="en-US">
              <a:solidFill>
                <a:prstClr val="white"/>
              </a:solidFill>
            </a:endParaRPr>
          </a:p>
        </p:txBody>
      </p:sp>
      <p:sp>
        <p:nvSpPr>
          <p:cNvPr id="1056" name="テキスト ボックス 27"/>
          <p:cNvSpPr txBox="1">
            <a:spLocks noChangeArrowheads="1"/>
          </p:cNvSpPr>
          <p:nvPr/>
        </p:nvSpPr>
        <p:spPr bwMode="auto">
          <a:xfrm>
            <a:off x="7281064" y="2116999"/>
            <a:ext cx="15055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液晶ディスプレイ</a:t>
            </a:r>
          </a:p>
        </p:txBody>
      </p:sp>
      <p:pic>
        <p:nvPicPr>
          <p:cNvPr id="1059" name="Picture 13" descr="http://joshinweb.jp/emall/img/sm/JSN_C00001/middle/49/60999/4960999533759.jpg"/>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8324" y="311002"/>
            <a:ext cx="1733188" cy="173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テキスト ボックス 31"/>
          <p:cNvSpPr txBox="1">
            <a:spLocks noChangeArrowheads="1"/>
          </p:cNvSpPr>
          <p:nvPr/>
        </p:nvSpPr>
        <p:spPr bwMode="auto">
          <a:xfrm>
            <a:off x="250521" y="2119920"/>
            <a:ext cx="7617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化粧品</a:t>
            </a:r>
          </a:p>
        </p:txBody>
      </p:sp>
      <p:pic>
        <p:nvPicPr>
          <p:cNvPr id="5" name="図 4" descr="洗面道具, ローション が含まれている画像&#10;&#10;自動的に生成された説明">
            <a:extLst>
              <a:ext uri="{FF2B5EF4-FFF2-40B4-BE49-F238E27FC236}">
                <a16:creationId xmlns:a16="http://schemas.microsoft.com/office/drawing/2014/main" id="{1DE911FE-E199-EB25-46FD-0613F329AE2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8087" y="138015"/>
            <a:ext cx="891494" cy="2006697"/>
          </a:xfrm>
          <a:prstGeom prst="rect">
            <a:avLst/>
          </a:prstGeom>
        </p:spPr>
      </p:pic>
      <p:sp>
        <p:nvSpPr>
          <p:cNvPr id="11" name="テキスト ボックス 31">
            <a:extLst>
              <a:ext uri="{FF2B5EF4-FFF2-40B4-BE49-F238E27FC236}">
                <a16:creationId xmlns:a16="http://schemas.microsoft.com/office/drawing/2014/main" id="{5EA09443-4136-88E1-31C1-56641272EF72}"/>
              </a:ext>
            </a:extLst>
          </p:cNvPr>
          <p:cNvSpPr txBox="1">
            <a:spLocks noChangeArrowheads="1"/>
          </p:cNvSpPr>
          <p:nvPr/>
        </p:nvSpPr>
        <p:spPr bwMode="auto">
          <a:xfrm>
            <a:off x="6395460" y="1787126"/>
            <a:ext cx="5693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塗料</a:t>
            </a:r>
          </a:p>
        </p:txBody>
      </p:sp>
      <p:pic>
        <p:nvPicPr>
          <p:cNvPr id="22" name="図 21" descr="手に持った携帯電話&#10;&#10;自動的に生成された説明">
            <a:extLst>
              <a:ext uri="{FF2B5EF4-FFF2-40B4-BE49-F238E27FC236}">
                <a16:creationId xmlns:a16="http://schemas.microsoft.com/office/drawing/2014/main" id="{BF36FAEE-7568-A2FE-C681-F1F9A74D3E8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a:off x="7167955" y="118710"/>
            <a:ext cx="1721141" cy="1973791"/>
          </a:xfrm>
          <a:prstGeom prst="rect">
            <a:avLst/>
          </a:prstGeom>
        </p:spPr>
      </p:pic>
      <p:pic>
        <p:nvPicPr>
          <p:cNvPr id="24" name="図 23" descr="カウンターに置いている瓶&#10;&#10;自動的に生成された説明">
            <a:extLst>
              <a:ext uri="{FF2B5EF4-FFF2-40B4-BE49-F238E27FC236}">
                <a16:creationId xmlns:a16="http://schemas.microsoft.com/office/drawing/2014/main" id="{B729E96B-6532-E4F4-1E55-6D7F10471D4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70706" y="433236"/>
            <a:ext cx="840303" cy="1017739"/>
          </a:xfrm>
          <a:prstGeom prst="rect">
            <a:avLst/>
          </a:prstGeom>
        </p:spPr>
      </p:pic>
      <p:sp>
        <p:nvSpPr>
          <p:cNvPr id="26" name="テキスト ボックス 31">
            <a:extLst>
              <a:ext uri="{FF2B5EF4-FFF2-40B4-BE49-F238E27FC236}">
                <a16:creationId xmlns:a16="http://schemas.microsoft.com/office/drawing/2014/main" id="{E2BA17EE-2B72-B6F5-58FB-7C8AA0961316}"/>
              </a:ext>
            </a:extLst>
          </p:cNvPr>
          <p:cNvSpPr txBox="1">
            <a:spLocks noChangeArrowheads="1"/>
          </p:cNvSpPr>
          <p:nvPr/>
        </p:nvSpPr>
        <p:spPr bwMode="auto">
          <a:xfrm>
            <a:off x="1149484" y="91359"/>
            <a:ext cx="7617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医薬品</a:t>
            </a:r>
          </a:p>
        </p:txBody>
      </p:sp>
      <p:pic>
        <p:nvPicPr>
          <p:cNvPr id="28" name="図 27" descr="円グラフ, 円&#10;&#10;自動的に生成された説明">
            <a:extLst>
              <a:ext uri="{FF2B5EF4-FFF2-40B4-BE49-F238E27FC236}">
                <a16:creationId xmlns:a16="http://schemas.microsoft.com/office/drawing/2014/main" id="{AAFC006A-25B0-3415-0641-035C98070F1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70706" y="1522412"/>
            <a:ext cx="852594" cy="852594"/>
          </a:xfrm>
          <a:prstGeom prst="rect">
            <a:avLst/>
          </a:prstGeom>
        </p:spPr>
      </p:pic>
      <p:sp>
        <p:nvSpPr>
          <p:cNvPr id="29" name="テキスト ボックス 31">
            <a:extLst>
              <a:ext uri="{FF2B5EF4-FFF2-40B4-BE49-F238E27FC236}">
                <a16:creationId xmlns:a16="http://schemas.microsoft.com/office/drawing/2014/main" id="{D010B9D0-F8DD-74FC-7908-15DB504C2711}"/>
              </a:ext>
            </a:extLst>
          </p:cNvPr>
          <p:cNvSpPr txBox="1">
            <a:spLocks noChangeArrowheads="1"/>
          </p:cNvSpPr>
          <p:nvPr/>
        </p:nvSpPr>
        <p:spPr bwMode="auto">
          <a:xfrm>
            <a:off x="1982405" y="2082799"/>
            <a:ext cx="7617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研磨剤</a:t>
            </a:r>
          </a:p>
        </p:txBody>
      </p:sp>
      <p:sp>
        <p:nvSpPr>
          <p:cNvPr id="32" name="テキスト ボックス 31">
            <a:extLst>
              <a:ext uri="{FF2B5EF4-FFF2-40B4-BE49-F238E27FC236}">
                <a16:creationId xmlns:a16="http://schemas.microsoft.com/office/drawing/2014/main" id="{A0C9C7F2-CBC0-FB99-A6E0-DC6FFB260583}"/>
              </a:ext>
            </a:extLst>
          </p:cNvPr>
          <p:cNvSpPr txBox="1">
            <a:spLocks noChangeArrowheads="1"/>
          </p:cNvSpPr>
          <p:nvPr/>
        </p:nvSpPr>
        <p:spPr bwMode="auto">
          <a:xfrm>
            <a:off x="2096312" y="623484"/>
            <a:ext cx="95410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加工食品</a:t>
            </a:r>
          </a:p>
        </p:txBody>
      </p:sp>
      <p:pic>
        <p:nvPicPr>
          <p:cNvPr id="34" name="図 33" descr="食品 が含まれている画像&#10;&#10;自動的に生成された説明">
            <a:extLst>
              <a:ext uri="{FF2B5EF4-FFF2-40B4-BE49-F238E27FC236}">
                <a16:creationId xmlns:a16="http://schemas.microsoft.com/office/drawing/2014/main" id="{CDA42DE4-CC24-87CB-C139-942042E4D83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47876" y="940250"/>
            <a:ext cx="761747" cy="761747"/>
          </a:xfrm>
          <a:prstGeom prst="rect">
            <a:avLst/>
          </a:prstGeom>
        </p:spPr>
      </p:pic>
      <p:pic>
        <p:nvPicPr>
          <p:cNvPr id="36" name="図 35" descr="座る, テーブル, 鍋, バレル が含まれている画像&#10;&#10;自動的に生成された説明">
            <a:extLst>
              <a:ext uri="{FF2B5EF4-FFF2-40B4-BE49-F238E27FC236}">
                <a16:creationId xmlns:a16="http://schemas.microsoft.com/office/drawing/2014/main" id="{B8ABA7B6-FD58-6961-649B-EC250B1BBA1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54771" y="693749"/>
            <a:ext cx="1131872" cy="1008223"/>
          </a:xfrm>
          <a:prstGeom prst="rect">
            <a:avLst/>
          </a:prstGeom>
        </p:spPr>
      </p:pic>
      <p:sp>
        <p:nvSpPr>
          <p:cNvPr id="37" name="テキスト ボックス 36">
            <a:extLst>
              <a:ext uri="{FF2B5EF4-FFF2-40B4-BE49-F238E27FC236}">
                <a16:creationId xmlns:a16="http://schemas.microsoft.com/office/drawing/2014/main" id="{9B9CBC9E-6DCC-C7A7-16F6-0B4456BEF58D}"/>
              </a:ext>
            </a:extLst>
          </p:cNvPr>
          <p:cNvSpPr txBox="1">
            <a:spLocks noChangeArrowheads="1"/>
          </p:cNvSpPr>
          <p:nvPr/>
        </p:nvSpPr>
        <p:spPr bwMode="auto">
          <a:xfrm>
            <a:off x="3536680" y="651772"/>
            <a:ext cx="5180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ゴム</a:t>
            </a:r>
          </a:p>
        </p:txBody>
      </p:sp>
      <p:pic>
        <p:nvPicPr>
          <p:cNvPr id="40" name="図 39" descr="ツール, ブラシ, 散らかった, 多い が含まれている画像&#10;&#10;自動的に生成された説明">
            <a:extLst>
              <a:ext uri="{FF2B5EF4-FFF2-40B4-BE49-F238E27FC236}">
                <a16:creationId xmlns:a16="http://schemas.microsoft.com/office/drawing/2014/main" id="{82438C35-463C-08F0-2CC5-CED7FD9929C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18187" y="1766925"/>
            <a:ext cx="1384822" cy="666766"/>
          </a:xfrm>
          <a:prstGeom prst="rect">
            <a:avLst/>
          </a:prstGeom>
        </p:spPr>
      </p:pic>
      <p:sp>
        <p:nvSpPr>
          <p:cNvPr id="41" name="テキスト ボックス 40">
            <a:extLst>
              <a:ext uri="{FF2B5EF4-FFF2-40B4-BE49-F238E27FC236}">
                <a16:creationId xmlns:a16="http://schemas.microsoft.com/office/drawing/2014/main" id="{834B29B9-37F8-6970-B20F-096A8C0829F2}"/>
              </a:ext>
            </a:extLst>
          </p:cNvPr>
          <p:cNvSpPr txBox="1">
            <a:spLocks noChangeArrowheads="1"/>
          </p:cNvSpPr>
          <p:nvPr/>
        </p:nvSpPr>
        <p:spPr bwMode="auto">
          <a:xfrm>
            <a:off x="5295332" y="2119567"/>
            <a:ext cx="11544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プラスチック</a:t>
            </a:r>
          </a:p>
        </p:txBody>
      </p:sp>
      <p:pic>
        <p:nvPicPr>
          <p:cNvPr id="43" name="図 42">
            <a:extLst>
              <a:ext uri="{FF2B5EF4-FFF2-40B4-BE49-F238E27FC236}">
                <a16:creationId xmlns:a16="http://schemas.microsoft.com/office/drawing/2014/main" id="{2DB96563-6AAF-E377-DC40-36B002110579}"/>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a:stretch/>
        </p:blipFill>
        <p:spPr>
          <a:xfrm>
            <a:off x="2770524" y="1437330"/>
            <a:ext cx="1019769" cy="973361"/>
          </a:xfrm>
          <a:prstGeom prst="rect">
            <a:avLst/>
          </a:prstGeom>
        </p:spPr>
      </p:pic>
      <p:sp>
        <p:nvSpPr>
          <p:cNvPr id="44" name="テキスト ボックス 43">
            <a:extLst>
              <a:ext uri="{FF2B5EF4-FFF2-40B4-BE49-F238E27FC236}">
                <a16:creationId xmlns:a16="http://schemas.microsoft.com/office/drawing/2014/main" id="{275845DE-950A-A4B7-F164-C101A085C97E}"/>
              </a:ext>
            </a:extLst>
          </p:cNvPr>
          <p:cNvSpPr txBox="1">
            <a:spLocks noChangeArrowheads="1"/>
          </p:cNvSpPr>
          <p:nvPr/>
        </p:nvSpPr>
        <p:spPr bwMode="auto">
          <a:xfrm>
            <a:off x="3072881" y="1105856"/>
            <a:ext cx="7617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HGP創英角ｺﾞｼｯｸUB" pitchFamily="50" charset="-128"/>
              </a:defRPr>
            </a:lvl1pPr>
            <a:lvl2pPr marL="742950" indent="-285750" eaLnBrk="0" hangingPunct="0">
              <a:defRPr kumimoji="1">
                <a:solidFill>
                  <a:schemeClr val="tx1"/>
                </a:solidFill>
                <a:latin typeface="Times New Roman" pitchFamily="18" charset="0"/>
                <a:ea typeface="HGP創英角ｺﾞｼｯｸUB" pitchFamily="50" charset="-128"/>
              </a:defRPr>
            </a:lvl2pPr>
            <a:lvl3pPr marL="1143000" indent="-228600" eaLnBrk="0" hangingPunct="0">
              <a:defRPr kumimoji="1">
                <a:solidFill>
                  <a:schemeClr val="tx1"/>
                </a:solidFill>
                <a:latin typeface="Times New Roman" pitchFamily="18" charset="0"/>
                <a:ea typeface="HGP創英角ｺﾞｼｯｸUB" pitchFamily="50" charset="-128"/>
              </a:defRPr>
            </a:lvl3pPr>
            <a:lvl4pPr marL="1600200" indent="-228600" eaLnBrk="0" hangingPunct="0">
              <a:defRPr kumimoji="1">
                <a:solidFill>
                  <a:schemeClr val="tx1"/>
                </a:solidFill>
                <a:latin typeface="Times New Roman" pitchFamily="18" charset="0"/>
                <a:ea typeface="HGP創英角ｺﾞｼｯｸUB" pitchFamily="50" charset="-128"/>
              </a:defRPr>
            </a:lvl4pPr>
            <a:lvl5pPr marL="2057400" indent="-228600" eaLnBrk="0" hangingPunct="0">
              <a:defRPr kumimoji="1">
                <a:solidFill>
                  <a:schemeClr val="tx1"/>
                </a:solidFill>
                <a:latin typeface="Times New Roman" pitchFamily="18" charset="0"/>
                <a:ea typeface="HGP創英角ｺﾞｼｯｸUB"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HGP創英角ｺﾞｼｯｸUB" pitchFamily="50" charset="-128"/>
              </a:defRPr>
            </a:lvl9pPr>
          </a:lstStyle>
          <a:p>
            <a:pPr eaLnBrk="1" hangingPunct="1"/>
            <a:r>
              <a:rPr lang="ja-JP" altLang="en-US" sz="1500" b="1" dirty="0">
                <a:solidFill>
                  <a:srgbClr val="000000"/>
                </a:solidFill>
              </a:rPr>
              <a:t>被膜剤</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ctrTitle"/>
          </p:nvPr>
        </p:nvSpPr>
        <p:spPr>
          <a:xfrm>
            <a:off x="1938494" y="194241"/>
            <a:ext cx="5267009" cy="780653"/>
          </a:xfrm>
          <a:gradFill rotWithShape="0">
            <a:gsLst>
              <a:gs pos="0">
                <a:srgbClr val="FF0000"/>
              </a:gs>
              <a:gs pos="50000">
                <a:srgbClr val="FFFF00"/>
              </a:gs>
              <a:gs pos="100000">
                <a:srgbClr val="FF0000"/>
              </a:gs>
            </a:gsLst>
            <a:lin ang="2700000" scaled="1"/>
          </a:gradFill>
          <a:effectLst>
            <a:outerShdw blurRad="50800" dist="38100" dir="2700000" algn="tl" rotWithShape="0">
              <a:prstClr val="black">
                <a:alpha val="40000"/>
              </a:prstClr>
            </a:outerShdw>
          </a:effectLst>
          <a:scene3d>
            <a:camera prst="orthographicFront"/>
            <a:lightRig rig="threePt" dir="t"/>
          </a:scene3d>
          <a:sp3d>
            <a:bevelT/>
          </a:sp3d>
        </p:spPr>
        <p:txBody>
          <a:bodyPr/>
          <a:lstStyle/>
          <a:p>
            <a:pPr eaLnBrk="1" hangingPunct="1"/>
            <a:r>
              <a:rPr lang="en-US" altLang="ja-JP" sz="2400" b="1" dirty="0">
                <a:solidFill>
                  <a:schemeClr val="tx1"/>
                </a:solidFill>
                <a:latin typeface="Times New Roman" pitchFamily="18" charset="0"/>
                <a:ea typeface="HGP創英角ｺﾞｼｯｸUB" pitchFamily="50" charset="-128"/>
              </a:rPr>
              <a:t>B9</a:t>
            </a:r>
            <a:br>
              <a:rPr lang="en-US" altLang="ja-JP" sz="2000" dirty="0">
                <a:solidFill>
                  <a:schemeClr val="tx1"/>
                </a:solidFill>
                <a:latin typeface="Times New Roman" pitchFamily="18" charset="0"/>
                <a:ea typeface="HGP創英角ｺﾞｼｯｸUB" pitchFamily="50" charset="-128"/>
              </a:rPr>
            </a:br>
            <a:r>
              <a:rPr lang="ja-JP" altLang="en-US" sz="2000" dirty="0">
                <a:solidFill>
                  <a:schemeClr val="tx1"/>
                </a:solidFill>
                <a:latin typeface="Times New Roman" pitchFamily="18" charset="0"/>
                <a:ea typeface="HGP創英角ｺﾞｼｯｸUB" pitchFamily="50" charset="-128"/>
              </a:rPr>
              <a:t>ソフトマター物理　やわらかなナノ構造と揺らぎ</a:t>
            </a:r>
          </a:p>
        </p:txBody>
      </p:sp>
      <p:sp>
        <p:nvSpPr>
          <p:cNvPr id="7172" name="Rectangle 4"/>
          <p:cNvSpPr>
            <a:spLocks noChangeArrowheads="1"/>
          </p:cNvSpPr>
          <p:nvPr/>
        </p:nvSpPr>
        <p:spPr bwMode="auto">
          <a:xfrm>
            <a:off x="7315200" y="4763"/>
            <a:ext cx="4763" cy="4762"/>
          </a:xfrm>
          <a:prstGeom prst="rect">
            <a:avLst/>
          </a:prstGeom>
          <a:solidFill>
            <a:srgbClr val="000000"/>
          </a:solidFill>
          <a:ln w="9525">
            <a:noFill/>
            <a:miter lim="800000"/>
            <a:headEnd/>
            <a:tailEnd/>
          </a:ln>
        </p:spPr>
        <p:txBody>
          <a:bodyPr/>
          <a:lstStyle/>
          <a:p>
            <a:endParaRPr lang="ja-JP" altLang="en-US">
              <a:solidFill>
                <a:srgbClr val="000000"/>
              </a:solidFill>
            </a:endParaRPr>
          </a:p>
        </p:txBody>
      </p:sp>
      <p:sp>
        <p:nvSpPr>
          <p:cNvPr id="7173" name="Rectangle 5"/>
          <p:cNvSpPr>
            <a:spLocks noChangeArrowheads="1"/>
          </p:cNvSpPr>
          <p:nvPr/>
        </p:nvSpPr>
        <p:spPr bwMode="auto">
          <a:xfrm>
            <a:off x="7315200" y="4763"/>
            <a:ext cx="4763" cy="4762"/>
          </a:xfrm>
          <a:prstGeom prst="rect">
            <a:avLst/>
          </a:prstGeom>
          <a:solidFill>
            <a:srgbClr val="000000"/>
          </a:solidFill>
          <a:ln w="9525">
            <a:noFill/>
            <a:miter lim="800000"/>
            <a:headEnd/>
            <a:tailEnd/>
          </a:ln>
        </p:spPr>
        <p:txBody>
          <a:bodyPr/>
          <a:lstStyle/>
          <a:p>
            <a:endParaRPr lang="ja-JP" altLang="en-US">
              <a:solidFill>
                <a:srgbClr val="000000"/>
              </a:solidFill>
            </a:endParaRPr>
          </a:p>
        </p:txBody>
      </p:sp>
      <p:sp>
        <p:nvSpPr>
          <p:cNvPr id="7174" name="Rectangle 6"/>
          <p:cNvSpPr>
            <a:spLocks noChangeArrowheads="1"/>
          </p:cNvSpPr>
          <p:nvPr/>
        </p:nvSpPr>
        <p:spPr bwMode="auto">
          <a:xfrm>
            <a:off x="1771650" y="558800"/>
            <a:ext cx="4763" cy="4763"/>
          </a:xfrm>
          <a:prstGeom prst="rect">
            <a:avLst/>
          </a:prstGeom>
          <a:solidFill>
            <a:srgbClr val="000000"/>
          </a:solidFill>
          <a:ln w="9525">
            <a:noFill/>
            <a:miter lim="800000"/>
            <a:headEnd/>
            <a:tailEnd/>
          </a:ln>
        </p:spPr>
        <p:txBody>
          <a:bodyPr/>
          <a:lstStyle/>
          <a:p>
            <a:endParaRPr lang="ja-JP" altLang="en-US">
              <a:solidFill>
                <a:srgbClr val="000000"/>
              </a:solidFill>
            </a:endParaRPr>
          </a:p>
        </p:txBody>
      </p:sp>
      <p:sp>
        <p:nvSpPr>
          <p:cNvPr id="7175" name="Rectangle 7"/>
          <p:cNvSpPr>
            <a:spLocks noChangeArrowheads="1"/>
          </p:cNvSpPr>
          <p:nvPr/>
        </p:nvSpPr>
        <p:spPr bwMode="auto">
          <a:xfrm>
            <a:off x="1771650" y="558800"/>
            <a:ext cx="4763" cy="4763"/>
          </a:xfrm>
          <a:prstGeom prst="rect">
            <a:avLst/>
          </a:prstGeom>
          <a:solidFill>
            <a:srgbClr val="000000"/>
          </a:solidFill>
          <a:ln w="9525">
            <a:noFill/>
            <a:miter lim="800000"/>
            <a:headEnd/>
            <a:tailEnd/>
          </a:ln>
        </p:spPr>
        <p:txBody>
          <a:bodyPr/>
          <a:lstStyle/>
          <a:p>
            <a:endParaRPr lang="ja-JP" altLang="en-US">
              <a:solidFill>
                <a:srgbClr val="000000"/>
              </a:solidFill>
            </a:endParaRPr>
          </a:p>
        </p:txBody>
      </p:sp>
      <p:sp>
        <p:nvSpPr>
          <p:cNvPr id="7176" name="Rectangle 8"/>
          <p:cNvSpPr>
            <a:spLocks noChangeArrowheads="1"/>
          </p:cNvSpPr>
          <p:nvPr/>
        </p:nvSpPr>
        <p:spPr bwMode="auto">
          <a:xfrm>
            <a:off x="3343275" y="2733675"/>
            <a:ext cx="9144000" cy="0"/>
          </a:xfrm>
          <a:prstGeom prst="rect">
            <a:avLst/>
          </a:prstGeom>
          <a:noFill/>
          <a:ln w="9525">
            <a:noFill/>
            <a:miter lim="800000"/>
            <a:headEnd/>
            <a:tailEnd/>
          </a:ln>
        </p:spPr>
        <p:txBody>
          <a:bodyPr lIns="36000" rIns="36000">
            <a:spAutoFit/>
          </a:bodyPr>
          <a:lstStyle/>
          <a:p>
            <a:endParaRPr lang="ja-JP" altLang="en-US">
              <a:solidFill>
                <a:srgbClr val="000000"/>
              </a:solidFill>
            </a:endParaRPr>
          </a:p>
        </p:txBody>
      </p:sp>
      <p:sp>
        <p:nvSpPr>
          <p:cNvPr id="7177" name="Rectangle 9"/>
          <p:cNvSpPr>
            <a:spLocks noChangeArrowheads="1"/>
          </p:cNvSpPr>
          <p:nvPr/>
        </p:nvSpPr>
        <p:spPr bwMode="auto">
          <a:xfrm>
            <a:off x="5867400" y="2133600"/>
            <a:ext cx="9144000" cy="0"/>
          </a:xfrm>
          <a:prstGeom prst="rect">
            <a:avLst/>
          </a:prstGeom>
          <a:noFill/>
          <a:ln w="9525">
            <a:noFill/>
            <a:miter lim="800000"/>
            <a:headEnd/>
            <a:tailEnd/>
          </a:ln>
        </p:spPr>
        <p:txBody>
          <a:bodyPr lIns="36000" rIns="36000">
            <a:spAutoFit/>
          </a:bodyPr>
          <a:lstStyle/>
          <a:p>
            <a:endParaRPr lang="ja-JP" altLang="en-US">
              <a:solidFill>
                <a:srgbClr val="000000"/>
              </a:solidFill>
            </a:endParaRPr>
          </a:p>
        </p:txBody>
      </p:sp>
      <p:sp>
        <p:nvSpPr>
          <p:cNvPr id="20" name="AutoShape 10"/>
          <p:cNvSpPr>
            <a:spLocks noChangeArrowheads="1"/>
          </p:cNvSpPr>
          <p:nvPr/>
        </p:nvSpPr>
        <p:spPr bwMode="auto">
          <a:xfrm>
            <a:off x="323850" y="4932366"/>
            <a:ext cx="8496300" cy="1017435"/>
          </a:xfrm>
          <a:prstGeom prst="roundRect">
            <a:avLst>
              <a:gd name="adj" fmla="val 6536"/>
            </a:avLst>
          </a:prstGeom>
          <a:gradFill rotWithShape="0">
            <a:gsLst>
              <a:gs pos="0">
                <a:srgbClr val="FF33CC"/>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35995" tIns="45714" rIns="35995" bIns="45714" anchor="ctr"/>
          <a:lstStyle/>
          <a:p>
            <a:r>
              <a:rPr lang="en-US" altLang="ja-JP" dirty="0"/>
              <a:t>●</a:t>
            </a:r>
            <a:r>
              <a:rPr lang="ja-JP" altLang="en-US" dirty="0"/>
              <a:t>前半　ソフトマター物理の基礎</a:t>
            </a:r>
            <a:endParaRPr lang="en-US" altLang="ja-JP" dirty="0"/>
          </a:p>
          <a:p>
            <a:r>
              <a:rPr lang="ja-JP" altLang="en-US" dirty="0"/>
              <a:t>輪読：</a:t>
            </a:r>
            <a:r>
              <a:rPr lang="en-US" altLang="ja-JP" i="1" dirty="0"/>
              <a:t>Soft Condensed Matter</a:t>
            </a:r>
            <a:r>
              <a:rPr lang="en-US" altLang="ja-JP" dirty="0"/>
              <a:t>, R.A.L.</a:t>
            </a:r>
            <a:r>
              <a:rPr lang="ja-JP" altLang="en-US" dirty="0"/>
              <a:t> </a:t>
            </a:r>
            <a:r>
              <a:rPr lang="en-US" altLang="ja-JP" dirty="0"/>
              <a:t>Jones </a:t>
            </a:r>
          </a:p>
          <a:p>
            <a:r>
              <a:rPr lang="ja-JP" altLang="en-US" dirty="0"/>
              <a:t>●数値計算演習（荒木武昭 先生）</a:t>
            </a:r>
            <a:endParaRPr lang="en-US" altLang="ja-JP" dirty="0"/>
          </a:p>
        </p:txBody>
      </p:sp>
      <p:sp>
        <p:nvSpPr>
          <p:cNvPr id="21" name="AutoShape 11"/>
          <p:cNvSpPr>
            <a:spLocks noChangeArrowheads="1"/>
          </p:cNvSpPr>
          <p:nvPr/>
        </p:nvSpPr>
        <p:spPr bwMode="auto">
          <a:xfrm>
            <a:off x="323850" y="6021288"/>
            <a:ext cx="8496300" cy="647800"/>
          </a:xfrm>
          <a:prstGeom prst="roundRect">
            <a:avLst>
              <a:gd name="adj" fmla="val 10208"/>
            </a:avLst>
          </a:prstGeom>
          <a:gradFill rotWithShape="0">
            <a:gsLst>
              <a:gs pos="0">
                <a:srgbClr val="FF33CC"/>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35995" tIns="45714" rIns="35995" bIns="45714" anchor="ctr"/>
          <a:lstStyle/>
          <a:p>
            <a:r>
              <a:rPr lang="ja-JP" altLang="en-US" dirty="0"/>
              <a:t>●ソフトマター物理の基礎実験</a:t>
            </a:r>
          </a:p>
          <a:p>
            <a:r>
              <a:rPr lang="ja-JP" altLang="en-US" dirty="0"/>
              <a:t>レーザー・分光器・オシロスコープ・偏光顕微鏡・光検出器・・・</a:t>
            </a:r>
          </a:p>
        </p:txBody>
      </p:sp>
      <p:sp>
        <p:nvSpPr>
          <p:cNvPr id="22" name="AutoShape 12"/>
          <p:cNvSpPr>
            <a:spLocks noChangeArrowheads="1"/>
          </p:cNvSpPr>
          <p:nvPr/>
        </p:nvSpPr>
        <p:spPr bwMode="auto">
          <a:xfrm>
            <a:off x="287337" y="2540600"/>
            <a:ext cx="8569325" cy="2272506"/>
          </a:xfrm>
          <a:prstGeom prst="roundRect">
            <a:avLst>
              <a:gd name="adj" fmla="val 5714"/>
            </a:avLst>
          </a:prstGeom>
          <a:solidFill>
            <a:schemeClr val="bg1"/>
          </a:solidFill>
          <a:ln>
            <a:noFill/>
          </a:ln>
        </p:spPr>
        <p:txBody>
          <a:bodyPr lIns="35995" tIns="45714" rIns="35995" bIns="45714" anchor="ctr"/>
          <a:lstStyle/>
          <a:p>
            <a:pPr algn="l"/>
            <a:r>
              <a:rPr lang="en-US" altLang="ja-JP" dirty="0"/>
              <a:t>○</a:t>
            </a:r>
            <a:r>
              <a:rPr lang="ja-JP" altLang="en-US" dirty="0"/>
              <a:t>ソフトマター物質の物理は、多数の分子の</a:t>
            </a:r>
            <a:r>
              <a:rPr lang="ja-JP" altLang="en-US" dirty="0">
                <a:solidFill>
                  <a:srgbClr val="FF0000"/>
                </a:solidFill>
              </a:rPr>
              <a:t>協同現象</a:t>
            </a:r>
            <a:r>
              <a:rPr lang="ja-JP" altLang="en-US" dirty="0"/>
              <a:t>として理解される。</a:t>
            </a:r>
            <a:endParaRPr lang="en-US" altLang="ja-JP" dirty="0"/>
          </a:p>
          <a:p>
            <a:pPr algn="l"/>
            <a:endParaRPr lang="en-US" altLang="ja-JP" dirty="0"/>
          </a:p>
          <a:p>
            <a:pPr algn="l"/>
            <a:r>
              <a:rPr lang="ja-JP" altLang="en-US" dirty="0"/>
              <a:t>○本演習では、液晶ディスプレイや構造色を示すコレステリック液晶等の現実の系を身近なモデルとして、授業で履修してきた</a:t>
            </a:r>
            <a:r>
              <a:rPr lang="ja-JP" altLang="en-US" dirty="0">
                <a:solidFill>
                  <a:srgbClr val="0000FF"/>
                </a:solidFill>
              </a:rPr>
              <a:t>統計力学が実際の物質の物理と如何にして結びつくか</a:t>
            </a:r>
            <a:r>
              <a:rPr lang="ja-JP" altLang="en-US" dirty="0"/>
              <a:t>を実験を通して体験する。</a:t>
            </a:r>
            <a:endParaRPr lang="en-US" altLang="ja-JP" dirty="0"/>
          </a:p>
          <a:p>
            <a:pPr algn="l"/>
            <a:endParaRPr lang="ja-JP" altLang="en-US" dirty="0"/>
          </a:p>
          <a:p>
            <a:pPr algn="l"/>
            <a:r>
              <a:rPr lang="ja-JP" altLang="en-US" dirty="0"/>
              <a:t>○新規な物理現象を研究するために必要不可欠な、空間と時間における基礎的な実験手法を習得する。</a:t>
            </a:r>
          </a:p>
        </p:txBody>
      </p:sp>
      <p:sp>
        <p:nvSpPr>
          <p:cNvPr id="18" name="AutoShape 13">
            <a:extLst>
              <a:ext uri="{FF2B5EF4-FFF2-40B4-BE49-F238E27FC236}">
                <a16:creationId xmlns:a16="http://schemas.microsoft.com/office/drawing/2014/main" id="{4839EFD5-947A-4231-8D07-9AA457319F83}"/>
              </a:ext>
            </a:extLst>
          </p:cNvPr>
          <p:cNvSpPr>
            <a:spLocks noChangeArrowheads="1"/>
          </p:cNvSpPr>
          <p:nvPr/>
        </p:nvSpPr>
        <p:spPr bwMode="auto">
          <a:xfrm>
            <a:off x="2267744" y="1070267"/>
            <a:ext cx="4680610" cy="1374959"/>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r>
              <a:rPr lang="ja-JP" altLang="en-US" sz="2400" dirty="0"/>
              <a:t>教授：　山本　潤</a:t>
            </a:r>
          </a:p>
          <a:p>
            <a:r>
              <a:rPr lang="ja-JP" altLang="en-US" sz="2400" dirty="0"/>
              <a:t>助教：　柳島　大輝</a:t>
            </a:r>
            <a:endParaRPr lang="en-US" altLang="ja-JP" sz="2400" dirty="0"/>
          </a:p>
          <a:p>
            <a:r>
              <a:rPr lang="ja-JP" altLang="en-US" sz="2000" dirty="0"/>
              <a:t>令和６年度は博士１名、修士８名</a:t>
            </a:r>
          </a:p>
        </p:txBody>
      </p:sp>
    </p:spTree>
    <p:extLst>
      <p:ext uri="{BB962C8B-B14F-4D97-AF65-F5344CB8AC3E}">
        <p14:creationId xmlns:p14="http://schemas.microsoft.com/office/powerpoint/2010/main" val="8257574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pattFill prst="horzBrick">
          <a:fgClr>
            <a:srgbClr val="0000FF"/>
          </a:fgClr>
          <a:bgClr>
            <a:schemeClr val="bg1"/>
          </a:bgClr>
        </a:pattFill>
        <a:effectLst/>
      </p:bgPr>
    </p:bg>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3B1BF56C-3D6E-CF9F-0756-C71A8A63C396}"/>
              </a:ext>
            </a:extLst>
          </p:cNvPr>
          <p:cNvGrpSpPr/>
          <p:nvPr/>
        </p:nvGrpSpPr>
        <p:grpSpPr>
          <a:xfrm>
            <a:off x="197200" y="3433195"/>
            <a:ext cx="4336922" cy="3166336"/>
            <a:chOff x="301021" y="3573746"/>
            <a:chExt cx="4336922" cy="3166336"/>
          </a:xfrm>
        </p:grpSpPr>
        <p:sp>
          <p:nvSpPr>
            <p:cNvPr id="186" name="角丸四角形 101">
              <a:extLst>
                <a:ext uri="{FF2B5EF4-FFF2-40B4-BE49-F238E27FC236}">
                  <a16:creationId xmlns:a16="http://schemas.microsoft.com/office/drawing/2014/main" id="{55C0428E-9B95-4434-B028-504A24651962}"/>
                </a:ext>
              </a:extLst>
            </p:cNvPr>
            <p:cNvSpPr/>
            <p:nvPr/>
          </p:nvSpPr>
          <p:spPr>
            <a:xfrm>
              <a:off x="301021" y="3573746"/>
              <a:ext cx="4336922" cy="3166336"/>
            </a:xfrm>
            <a:prstGeom prst="roundRect">
              <a:avLst>
                <a:gd name="adj" fmla="val 5422"/>
              </a:avLst>
            </a:prstGeom>
            <a:gradFill flip="none" rotWithShape="1">
              <a:gsLst>
                <a:gs pos="10000">
                  <a:srgbClr val="CC66FF"/>
                </a:gs>
                <a:gs pos="53000">
                  <a:srgbClr val="00FFFF"/>
                </a:gs>
                <a:gs pos="90000">
                  <a:srgbClr val="3399FF"/>
                </a:gs>
              </a:gsLst>
              <a:lin ang="13500000" scaled="1"/>
              <a:tileRect/>
            </a:gradFill>
            <a:ln w="19050"/>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a:solidFill>
                  <a:srgbClr val="FFFFFF"/>
                </a:solidFill>
              </a:endParaRPr>
            </a:p>
          </p:txBody>
        </p:sp>
        <p:pic>
          <p:nvPicPr>
            <p:cNvPr id="187" name="Picture 2" descr="Fig1">
              <a:extLst>
                <a:ext uri="{FF2B5EF4-FFF2-40B4-BE49-F238E27FC236}">
                  <a16:creationId xmlns:a16="http://schemas.microsoft.com/office/drawing/2014/main" id="{88E6F360-7481-4728-AA06-AFE8AEAD4243}"/>
                </a:ext>
              </a:extLst>
            </p:cNvPr>
            <p:cNvPicPr>
              <a:picLocks noChangeAspect="1" noChangeArrowheads="1"/>
            </p:cNvPicPr>
            <p:nvPr/>
          </p:nvPicPr>
          <p:blipFill rotWithShape="1">
            <a:blip r:embed="rId3" cstate="print"/>
            <a:srcRect l="46408" t="49434"/>
            <a:stretch/>
          </p:blipFill>
          <p:spPr bwMode="auto">
            <a:xfrm>
              <a:off x="360904" y="3718938"/>
              <a:ext cx="2033009" cy="2001829"/>
            </a:xfrm>
            <a:prstGeom prst="rect">
              <a:avLst/>
            </a:prstGeom>
            <a:noFill/>
            <a:ln w="9525">
              <a:noFill/>
              <a:miter lim="800000"/>
              <a:headEnd/>
              <a:tailEnd/>
            </a:ln>
          </p:spPr>
        </p:pic>
        <p:pic>
          <p:nvPicPr>
            <p:cNvPr id="188" name="図 187">
              <a:extLst>
                <a:ext uri="{FF2B5EF4-FFF2-40B4-BE49-F238E27FC236}">
                  <a16:creationId xmlns:a16="http://schemas.microsoft.com/office/drawing/2014/main" id="{75A7D4FA-771F-40E5-87B5-4E631E5C9314}"/>
                </a:ext>
              </a:extLst>
            </p:cNvPr>
            <p:cNvPicPr>
              <a:picLocks noChangeAspect="1"/>
            </p:cNvPicPr>
            <p:nvPr/>
          </p:nvPicPr>
          <p:blipFill rotWithShape="1">
            <a:blip r:embed="rId4"/>
            <a:srcRect l="1299" b="4551"/>
            <a:stretch/>
          </p:blipFill>
          <p:spPr>
            <a:xfrm>
              <a:off x="1414401" y="5141026"/>
              <a:ext cx="3115654" cy="1497405"/>
            </a:xfrm>
            <a:prstGeom prst="rect">
              <a:avLst/>
            </a:prstGeom>
          </p:spPr>
        </p:pic>
        <p:sp>
          <p:nvSpPr>
            <p:cNvPr id="189" name="正方形/長方形 188">
              <a:extLst>
                <a:ext uri="{FF2B5EF4-FFF2-40B4-BE49-F238E27FC236}">
                  <a16:creationId xmlns:a16="http://schemas.microsoft.com/office/drawing/2014/main" id="{D7387D95-55AB-4FD4-8DF8-2ECEECCAB7BA}"/>
                </a:ext>
              </a:extLst>
            </p:cNvPr>
            <p:cNvSpPr>
              <a:spLocks noChangeArrowheads="1"/>
            </p:cNvSpPr>
            <p:nvPr/>
          </p:nvSpPr>
          <p:spPr bwMode="auto">
            <a:xfrm>
              <a:off x="2393913" y="3718938"/>
              <a:ext cx="2159695" cy="553998"/>
            </a:xfrm>
            <a:prstGeom prst="rect">
              <a:avLst/>
            </a:prstGeom>
            <a:gradFill rotWithShape="1">
              <a:gsLst>
                <a:gs pos="0">
                  <a:srgbClr val="FFFF00"/>
                </a:gs>
                <a:gs pos="50000">
                  <a:srgbClr val="CCFF66"/>
                </a:gs>
                <a:gs pos="100000">
                  <a:srgbClr val="00B050"/>
                </a:gs>
              </a:gsLst>
              <a:lin ang="2700000" scaled="1"/>
            </a:gradFill>
            <a:ln w="9525" algn="ctr">
              <a:noFill/>
              <a:round/>
              <a:headEnd/>
              <a:tailEnd/>
            </a:ln>
          </p:spPr>
          <p:txBody>
            <a:bodyPr wrap="square" lIns="91427" tIns="0" rIns="91427" bIns="0">
              <a:spAutoFit/>
            </a:bodyPr>
            <a:lstStyle/>
            <a:p>
              <a:r>
                <a:rPr lang="ja-JP" altLang="en-US" dirty="0"/>
                <a:t>液晶内の</a:t>
              </a:r>
              <a:endParaRPr lang="en-US" altLang="ja-JP" dirty="0"/>
            </a:p>
            <a:p>
              <a:r>
                <a:rPr lang="ja-JP" altLang="en-US" dirty="0"/>
                <a:t>分子</a:t>
              </a:r>
              <a:r>
                <a:rPr lang="en-US" altLang="ja-JP" dirty="0"/>
                <a:t>manipulation</a:t>
              </a:r>
              <a:endParaRPr lang="ja-JP" altLang="en-US" dirty="0"/>
            </a:p>
          </p:txBody>
        </p:sp>
      </p:grpSp>
      <p:sp>
        <p:nvSpPr>
          <p:cNvPr id="94" name="AutoShape 11"/>
          <p:cNvSpPr>
            <a:spLocks noChangeArrowheads="1"/>
          </p:cNvSpPr>
          <p:nvPr/>
        </p:nvSpPr>
        <p:spPr bwMode="auto">
          <a:xfrm>
            <a:off x="325713" y="116632"/>
            <a:ext cx="8496300" cy="647800"/>
          </a:xfrm>
          <a:prstGeom prst="roundRect">
            <a:avLst>
              <a:gd name="adj" fmla="val 10208"/>
            </a:avLst>
          </a:prstGeom>
          <a:gradFill rotWithShape="0">
            <a:gsLst>
              <a:gs pos="0">
                <a:srgbClr val="FF33CC"/>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35995" tIns="45714" rIns="35995" bIns="45714" anchor="ctr"/>
          <a:lstStyle/>
          <a:p>
            <a:r>
              <a:rPr lang="en-US" altLang="ja-JP" dirty="0"/>
              <a:t>●</a:t>
            </a:r>
            <a:r>
              <a:rPr lang="ja-JP" altLang="en-US" dirty="0"/>
              <a:t>後半　ソフトマター物理の基礎</a:t>
            </a:r>
            <a:r>
              <a:rPr lang="ja-JP" altLang="en-US" dirty="0">
                <a:solidFill>
                  <a:srgbClr val="FF0000"/>
                </a:solidFill>
              </a:rPr>
              <a:t>研究</a:t>
            </a:r>
            <a:r>
              <a:rPr lang="ja-JP" altLang="en-US" dirty="0"/>
              <a:t>実験</a:t>
            </a:r>
          </a:p>
          <a:p>
            <a:r>
              <a:rPr lang="ja-JP" altLang="en-US" dirty="0"/>
              <a:t>ソフトマターの新奇な構造とダイナミクス</a:t>
            </a:r>
          </a:p>
        </p:txBody>
      </p:sp>
      <p:graphicFrame>
        <p:nvGraphicFramePr>
          <p:cNvPr id="184" name="表 183">
            <a:extLst>
              <a:ext uri="{FF2B5EF4-FFF2-40B4-BE49-F238E27FC236}">
                <a16:creationId xmlns:a16="http://schemas.microsoft.com/office/drawing/2014/main" id="{33637B0A-0346-4D48-A285-FA91CB8FAFC8}"/>
              </a:ext>
            </a:extLst>
          </p:cNvPr>
          <p:cNvGraphicFramePr>
            <a:graphicFrameLocks noGrp="1"/>
          </p:cNvGraphicFramePr>
          <p:nvPr>
            <p:extLst>
              <p:ext uri="{D42A27DB-BD31-4B8C-83A1-F6EECF244321}">
                <p14:modId xmlns:p14="http://schemas.microsoft.com/office/powerpoint/2010/main" val="2612231792"/>
              </p:ext>
            </p:extLst>
          </p:nvPr>
        </p:nvGraphicFramePr>
        <p:xfrm>
          <a:off x="160802" y="959101"/>
          <a:ext cx="5940000" cy="2253875"/>
        </p:xfrm>
        <a:graphic>
          <a:graphicData uri="http://schemas.openxmlformats.org/drawingml/2006/table">
            <a:tbl>
              <a:tblPr firstRow="1" bandRow="1">
                <a:tableStyleId>{93296810-A885-4BE3-A3E7-6D5BEEA58F35}</a:tableStyleId>
              </a:tblPr>
              <a:tblGrid>
                <a:gridCol w="540000">
                  <a:extLst>
                    <a:ext uri="{9D8B030D-6E8A-4147-A177-3AD203B41FA5}">
                      <a16:colId xmlns:a16="http://schemas.microsoft.com/office/drawing/2014/main" val="180777173"/>
                    </a:ext>
                  </a:extLst>
                </a:gridCol>
                <a:gridCol w="5400000">
                  <a:extLst>
                    <a:ext uri="{9D8B030D-6E8A-4147-A177-3AD203B41FA5}">
                      <a16:colId xmlns:a16="http://schemas.microsoft.com/office/drawing/2014/main" val="2420056929"/>
                    </a:ext>
                  </a:extLst>
                </a:gridCol>
              </a:tblGrid>
              <a:tr h="377623">
                <a:tc>
                  <a:txBody>
                    <a:bodyPr/>
                    <a:lstStyle/>
                    <a:p>
                      <a:pPr algn="ctr"/>
                      <a:endParaRPr kumimoji="1" lang="ja-JP" altLang="en-US" dirty="0"/>
                    </a:p>
                  </a:txBody>
                  <a:tcPr/>
                </a:tc>
                <a:tc>
                  <a:txBody>
                    <a:bodyPr/>
                    <a:lstStyle/>
                    <a:p>
                      <a:pPr algn="ctr"/>
                      <a:r>
                        <a:rPr kumimoji="1" lang="en-US" altLang="ja-JP" dirty="0"/>
                        <a:t>2023</a:t>
                      </a:r>
                      <a:r>
                        <a:rPr kumimoji="1" lang="ja-JP" altLang="en-US" dirty="0"/>
                        <a:t>年後期　個別テーマ実験</a:t>
                      </a:r>
                      <a:r>
                        <a:rPr kumimoji="1" lang="en-US" altLang="ja-JP" dirty="0"/>
                        <a:t>(</a:t>
                      </a:r>
                      <a:r>
                        <a:rPr kumimoji="1" lang="ja-JP" altLang="en-US" dirty="0"/>
                        <a:t>例）</a:t>
                      </a:r>
                    </a:p>
                  </a:txBody>
                  <a:tcPr anchor="ctr"/>
                </a:tc>
                <a:extLst>
                  <a:ext uri="{0D108BD9-81ED-4DB2-BD59-A6C34878D82A}">
                    <a16:rowId xmlns:a16="http://schemas.microsoft.com/office/drawing/2014/main" val="1450741492"/>
                  </a:ext>
                </a:extLst>
              </a:tr>
              <a:tr h="365760">
                <a:tc>
                  <a:txBody>
                    <a:bodyPr/>
                    <a:lstStyle/>
                    <a:p>
                      <a:pPr algn="ctr"/>
                      <a:r>
                        <a:rPr lang="ja-JP" altLang="en-US" sz="1800">
                          <a:effectLst>
                            <a:outerShdw blurRad="38100" dist="38100" dir="2700000" algn="tl">
                              <a:srgbClr val="C0C0C0"/>
                            </a:outerShdw>
                          </a:effectLst>
                          <a:latin typeface="+mn-ea"/>
                          <a:ea typeface="+mn-ea"/>
                        </a:rPr>
                        <a:t>①</a:t>
                      </a:r>
                      <a:endParaRPr kumimoji="1" lang="ja-JP" altLang="en-US" sz="1800" dirty="0">
                        <a:latin typeface="+mn-ea"/>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dirty="0">
                          <a:solidFill>
                            <a:srgbClr val="000000"/>
                          </a:solidFill>
                          <a:effectLst/>
                          <a:latin typeface="+mn-ea"/>
                          <a:ea typeface="+mn-ea"/>
                        </a:rPr>
                        <a:t>スメクチック相内の分子マニピュレーション</a:t>
                      </a:r>
                      <a:endParaRPr lang="en-US" altLang="ja-JP" sz="1800" b="0" i="0" dirty="0">
                        <a:solidFill>
                          <a:srgbClr val="000000"/>
                        </a:solidFill>
                        <a:effectLst/>
                        <a:latin typeface="+mn-ea"/>
                        <a:ea typeface="+mn-ea"/>
                      </a:endParaRPr>
                    </a:p>
                  </a:txBody>
                  <a:tcPr/>
                </a:tc>
                <a:extLst>
                  <a:ext uri="{0D108BD9-81ED-4DB2-BD59-A6C34878D82A}">
                    <a16:rowId xmlns:a16="http://schemas.microsoft.com/office/drawing/2014/main" val="3724545495"/>
                  </a:ext>
                </a:extLst>
              </a:tr>
              <a:tr h="377623">
                <a:tc>
                  <a:txBody>
                    <a:bodyPr/>
                    <a:lstStyle/>
                    <a:p>
                      <a:pPr algn="ctr"/>
                      <a:r>
                        <a:rPr lang="ja-JP" altLang="en-US" sz="1800" dirty="0">
                          <a:effectLst>
                            <a:outerShdw blurRad="38100" dist="38100" dir="2700000" algn="tl">
                              <a:srgbClr val="C0C0C0"/>
                            </a:outerShdw>
                          </a:effectLst>
                          <a:latin typeface="+mn-ea"/>
                          <a:ea typeface="+mn-ea"/>
                        </a:rPr>
                        <a:t>②</a:t>
                      </a:r>
                      <a:endParaRPr kumimoji="1" lang="ja-JP" altLang="en-US" sz="1800" dirty="0">
                        <a:latin typeface="+mn-ea"/>
                        <a:ea typeface="+mn-ea"/>
                      </a:endParaRPr>
                    </a:p>
                  </a:txBody>
                  <a:tcPr/>
                </a:tc>
                <a:tc>
                  <a:txBody>
                    <a:bodyPr/>
                    <a:lstStyle/>
                    <a:p>
                      <a:r>
                        <a:rPr kumimoji="1" lang="ja-JP" altLang="en-US" sz="1800" dirty="0">
                          <a:effectLst>
                            <a:outerShdw blurRad="38100" dist="38100" dir="2700000" algn="tl">
                              <a:srgbClr val="C0C0C0"/>
                            </a:outerShdw>
                          </a:effectLst>
                          <a:latin typeface="+mn-ea"/>
                          <a:ea typeface="+mn-ea"/>
                        </a:rPr>
                        <a:t>ネマチックゲルの自発的パターン形成機構</a:t>
                      </a:r>
                    </a:p>
                  </a:txBody>
                  <a:tcPr/>
                </a:tc>
                <a:extLst>
                  <a:ext uri="{0D108BD9-81ED-4DB2-BD59-A6C34878D82A}">
                    <a16:rowId xmlns:a16="http://schemas.microsoft.com/office/drawing/2014/main" val="3596465940"/>
                  </a:ext>
                </a:extLst>
              </a:tr>
              <a:tr h="377623">
                <a:tc>
                  <a:txBody>
                    <a:bodyPr/>
                    <a:lstStyle/>
                    <a:p>
                      <a:pPr algn="ctr"/>
                      <a:r>
                        <a:rPr lang="ja-JP" altLang="en-US" sz="1800" dirty="0">
                          <a:effectLst>
                            <a:outerShdw blurRad="38100" dist="38100" dir="2700000" algn="tl">
                              <a:srgbClr val="C0C0C0"/>
                            </a:outerShdw>
                          </a:effectLst>
                          <a:latin typeface="+mn-ea"/>
                          <a:ea typeface="+mn-ea"/>
                        </a:rPr>
                        <a:t>③</a:t>
                      </a:r>
                      <a:endParaRPr kumimoji="1" lang="ja-JP" altLang="en-US" sz="1800" dirty="0">
                        <a:latin typeface="+mn-ea"/>
                        <a:ea typeface="+mn-ea"/>
                      </a:endParaRPr>
                    </a:p>
                  </a:txBody>
                  <a:tcPr/>
                </a:tc>
                <a:tc>
                  <a:txBody>
                    <a:bodyPr/>
                    <a:lstStyle/>
                    <a:p>
                      <a:r>
                        <a:rPr kumimoji="1" lang="ja-JP" altLang="en-US" sz="1800" dirty="0">
                          <a:latin typeface="+mn-ea"/>
                          <a:ea typeface="+mn-ea"/>
                        </a:rPr>
                        <a:t>リオトロスポンジ相とコロイド粒子の動的結合</a:t>
                      </a:r>
                    </a:p>
                  </a:txBody>
                  <a:tcPr/>
                </a:tc>
                <a:extLst>
                  <a:ext uri="{0D108BD9-81ED-4DB2-BD59-A6C34878D82A}">
                    <a16:rowId xmlns:a16="http://schemas.microsoft.com/office/drawing/2014/main" val="420219225"/>
                  </a:ext>
                </a:extLst>
              </a:tr>
              <a:tr h="377623">
                <a:tc>
                  <a:txBody>
                    <a:bodyPr/>
                    <a:lstStyle/>
                    <a:p>
                      <a:pPr algn="ctr"/>
                      <a:r>
                        <a:rPr lang="ja-JP" altLang="en-US" sz="1800" dirty="0">
                          <a:effectLst>
                            <a:outerShdw blurRad="38100" dist="38100" dir="2700000" algn="tl">
                              <a:srgbClr val="C0C0C0"/>
                            </a:outerShdw>
                          </a:effectLst>
                          <a:latin typeface="+mn-ea"/>
                          <a:ea typeface="+mn-ea"/>
                        </a:rPr>
                        <a:t>④</a:t>
                      </a:r>
                      <a:endParaRPr kumimoji="1" lang="ja-JP" altLang="en-US" sz="1800" dirty="0">
                        <a:latin typeface="+mn-ea"/>
                        <a:ea typeface="+mn-ea"/>
                      </a:endParaRPr>
                    </a:p>
                  </a:txBody>
                  <a:tcPr/>
                </a:tc>
                <a:tc>
                  <a:txBody>
                    <a:bodyPr/>
                    <a:lstStyle/>
                    <a:p>
                      <a:r>
                        <a:rPr kumimoji="1" lang="en-US" altLang="ja-JP" sz="1800" b="0" i="0" u="none" strike="noStrike" kern="1200" baseline="0" dirty="0">
                          <a:solidFill>
                            <a:srgbClr val="000000"/>
                          </a:solidFill>
                          <a:effectLst/>
                          <a:latin typeface="+mn-ea"/>
                          <a:ea typeface="+mn-ea"/>
                          <a:cs typeface="+mn-cs"/>
                        </a:rPr>
                        <a:t>PEG</a:t>
                      </a:r>
                      <a:r>
                        <a:rPr kumimoji="1" lang="ja-JP" altLang="en-US" sz="1800" b="0" i="0" u="none" strike="noStrike" kern="1200" baseline="0" dirty="0">
                          <a:solidFill>
                            <a:srgbClr val="000000"/>
                          </a:solidFill>
                          <a:effectLst/>
                          <a:latin typeface="+mn-ea"/>
                          <a:ea typeface="+mn-ea"/>
                          <a:cs typeface="+mn-cs"/>
                        </a:rPr>
                        <a:t>ハイドロゲル系の局所粘弾性測定</a:t>
                      </a:r>
                      <a:endParaRPr kumimoji="1" lang="en-US" altLang="ja-JP" sz="1800" b="0" i="0" u="none" strike="noStrike" kern="1200" baseline="0" dirty="0">
                        <a:solidFill>
                          <a:schemeClr val="dk1"/>
                        </a:solidFill>
                        <a:latin typeface="+mn-ea"/>
                        <a:ea typeface="+mn-ea"/>
                        <a:cs typeface="+mn-cs"/>
                      </a:endParaRPr>
                    </a:p>
                  </a:txBody>
                  <a:tcPr/>
                </a:tc>
                <a:extLst>
                  <a:ext uri="{0D108BD9-81ED-4DB2-BD59-A6C34878D82A}">
                    <a16:rowId xmlns:a16="http://schemas.microsoft.com/office/drawing/2014/main" val="963226242"/>
                  </a:ext>
                </a:extLst>
              </a:tr>
              <a:tr h="377623">
                <a:tc>
                  <a:txBody>
                    <a:bodyPr/>
                    <a:lstStyle/>
                    <a:p>
                      <a:pPr algn="ctr"/>
                      <a:r>
                        <a:rPr kumimoji="1" lang="ja-JP" altLang="en-US" sz="1800" baseline="0" dirty="0">
                          <a:effectLst>
                            <a:outerShdw blurRad="38100" dist="38100" dir="2700000" algn="tl">
                              <a:srgbClr val="000000">
                                <a:alpha val="43137"/>
                              </a:srgbClr>
                            </a:outerShdw>
                          </a:effectLst>
                          <a:latin typeface="+mn-ea"/>
                          <a:ea typeface="+mn-ea"/>
                        </a:rPr>
                        <a:t>➄</a:t>
                      </a:r>
                      <a:endParaRPr kumimoji="1" lang="ja-JP" altLang="en-US" sz="1800" b="0" baseline="0" dirty="0">
                        <a:effectLst>
                          <a:outerShdw blurRad="38100" dist="38100" dir="2700000" algn="tl">
                            <a:srgbClr val="000000">
                              <a:alpha val="43137"/>
                            </a:srgbClr>
                          </a:outerShdw>
                        </a:effectLst>
                        <a:latin typeface="+mn-ea"/>
                        <a:ea typeface="+mn-ea"/>
                      </a:endParaRPr>
                    </a:p>
                  </a:txBody>
                  <a:tcPr/>
                </a:tc>
                <a:tc>
                  <a:txBody>
                    <a:bodyPr/>
                    <a:lstStyle/>
                    <a:p>
                      <a:r>
                        <a:rPr kumimoji="1" lang="en-US" altLang="ja-JP" sz="1800" b="0" i="0" u="none" strike="noStrike" kern="1200" baseline="0" dirty="0">
                          <a:solidFill>
                            <a:srgbClr val="000000"/>
                          </a:solidFill>
                          <a:effectLst/>
                          <a:latin typeface="+mn-ea"/>
                          <a:ea typeface="+mn-ea"/>
                          <a:cs typeface="+mn-cs"/>
                        </a:rPr>
                        <a:t>PEG</a:t>
                      </a:r>
                      <a:r>
                        <a:rPr kumimoji="1" lang="ja-JP" altLang="en-US" sz="1800" b="0" i="0" u="none" strike="noStrike" kern="1200" baseline="0" dirty="0">
                          <a:solidFill>
                            <a:srgbClr val="000000"/>
                          </a:solidFill>
                          <a:effectLst/>
                          <a:latin typeface="+mn-ea"/>
                          <a:ea typeface="+mn-ea"/>
                          <a:cs typeface="+mn-cs"/>
                        </a:rPr>
                        <a:t>ハイドロゲル系の動的光散乱</a:t>
                      </a:r>
                      <a:endParaRPr kumimoji="1" lang="en-US" altLang="ja-JP" sz="1800" b="0" i="0" u="none" strike="noStrike" kern="1200" baseline="0" dirty="0">
                        <a:solidFill>
                          <a:schemeClr val="dk1"/>
                        </a:solidFill>
                        <a:latin typeface="+mn-ea"/>
                        <a:ea typeface="+mn-ea"/>
                        <a:cs typeface="+mn-cs"/>
                      </a:endParaRPr>
                    </a:p>
                  </a:txBody>
                  <a:tcPr/>
                </a:tc>
                <a:extLst>
                  <a:ext uri="{0D108BD9-81ED-4DB2-BD59-A6C34878D82A}">
                    <a16:rowId xmlns:a16="http://schemas.microsoft.com/office/drawing/2014/main" val="1841604473"/>
                  </a:ext>
                </a:extLst>
              </a:tr>
            </a:tbl>
          </a:graphicData>
        </a:graphic>
      </p:graphicFrame>
      <p:pic>
        <p:nvPicPr>
          <p:cNvPr id="12" name="図 11" descr="シャワーカーテンが閉まっている&#10;&#10;自動的に生成された説明">
            <a:extLst>
              <a:ext uri="{FF2B5EF4-FFF2-40B4-BE49-F238E27FC236}">
                <a16:creationId xmlns:a16="http://schemas.microsoft.com/office/drawing/2014/main" id="{135390C6-5062-C84F-C2D6-3E054388E1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6388" y="1282266"/>
            <a:ext cx="2766301" cy="2074726"/>
          </a:xfrm>
          <a:prstGeom prst="rect">
            <a:avLst/>
          </a:prstGeom>
        </p:spPr>
      </p:pic>
      <p:sp>
        <p:nvSpPr>
          <p:cNvPr id="13" name="正方形/長方形 12">
            <a:extLst>
              <a:ext uri="{FF2B5EF4-FFF2-40B4-BE49-F238E27FC236}">
                <a16:creationId xmlns:a16="http://schemas.microsoft.com/office/drawing/2014/main" id="{E284C43B-B311-240F-8D3B-AB1A99648636}"/>
              </a:ext>
            </a:extLst>
          </p:cNvPr>
          <p:cNvSpPr/>
          <p:nvPr/>
        </p:nvSpPr>
        <p:spPr>
          <a:xfrm>
            <a:off x="6212826" y="959101"/>
            <a:ext cx="2794324" cy="646331"/>
          </a:xfrm>
          <a:prstGeom prst="rect">
            <a:avLst/>
          </a:prstGeom>
          <a:gradFill>
            <a:gsLst>
              <a:gs pos="0">
                <a:srgbClr val="7030A0"/>
              </a:gs>
              <a:gs pos="50000">
                <a:srgbClr val="FFC000"/>
              </a:gs>
              <a:gs pos="100000">
                <a:srgbClr val="FFFF00"/>
              </a:gs>
            </a:gsLst>
            <a:lin ang="8100000" scaled="1"/>
          </a:gradFill>
        </p:spPr>
        <p:txBody>
          <a:bodyPr wrap="square">
            <a:spAutoFit/>
          </a:bodyPr>
          <a:lstStyle/>
          <a:p>
            <a:r>
              <a:rPr lang="ja-JP" altLang="en-US" sz="1800" b="1" i="0" dirty="0">
                <a:solidFill>
                  <a:srgbClr val="000000"/>
                </a:solidFill>
                <a:effectLst/>
                <a:latin typeface="Meiryo" panose="020B0604030504040204" pitchFamily="50" charset="-128"/>
                <a:ea typeface="Meiryo" panose="020B0604030504040204" pitchFamily="50" charset="-128"/>
              </a:rPr>
              <a:t>ネマチックゲルの自発的パターン形成機構の解明</a:t>
            </a:r>
            <a:endParaRPr kumimoji="1" lang="ja-JP" altLang="en-US" b="1" dirty="0"/>
          </a:p>
        </p:txBody>
      </p:sp>
      <p:pic>
        <p:nvPicPr>
          <p:cNvPr id="5" name="図 4">
            <a:extLst>
              <a:ext uri="{FF2B5EF4-FFF2-40B4-BE49-F238E27FC236}">
                <a16:creationId xmlns:a16="http://schemas.microsoft.com/office/drawing/2014/main" id="{2700FCB1-B348-C612-9889-C65353A50330}"/>
              </a:ext>
            </a:extLst>
          </p:cNvPr>
          <p:cNvPicPr>
            <a:picLocks noChangeAspect="1"/>
          </p:cNvPicPr>
          <p:nvPr/>
        </p:nvPicPr>
        <p:blipFill>
          <a:blip r:embed="rId6"/>
          <a:stretch>
            <a:fillRect/>
          </a:stretch>
        </p:blipFill>
        <p:spPr>
          <a:xfrm>
            <a:off x="6221792" y="4342009"/>
            <a:ext cx="2770897" cy="2074726"/>
          </a:xfrm>
          <a:prstGeom prst="rect">
            <a:avLst/>
          </a:prstGeom>
        </p:spPr>
      </p:pic>
      <p:pic>
        <p:nvPicPr>
          <p:cNvPr id="3" name="図 2">
            <a:extLst>
              <a:ext uri="{FF2B5EF4-FFF2-40B4-BE49-F238E27FC236}">
                <a16:creationId xmlns:a16="http://schemas.microsoft.com/office/drawing/2014/main" id="{061DDE1F-666D-230F-3501-654BCBFE83A8}"/>
              </a:ext>
            </a:extLst>
          </p:cNvPr>
          <p:cNvPicPr>
            <a:picLocks noChangeAspect="1"/>
          </p:cNvPicPr>
          <p:nvPr/>
        </p:nvPicPr>
        <p:blipFill>
          <a:blip r:embed="rId7"/>
          <a:stretch>
            <a:fillRect/>
          </a:stretch>
        </p:blipFill>
        <p:spPr>
          <a:xfrm>
            <a:off x="4661733" y="3941868"/>
            <a:ext cx="1851771" cy="1651940"/>
          </a:xfrm>
          <a:prstGeom prst="rect">
            <a:avLst/>
          </a:prstGeom>
        </p:spPr>
      </p:pic>
      <p:sp>
        <p:nvSpPr>
          <p:cNvPr id="40" name="正方形/長方形 39">
            <a:extLst>
              <a:ext uri="{FF2B5EF4-FFF2-40B4-BE49-F238E27FC236}">
                <a16:creationId xmlns:a16="http://schemas.microsoft.com/office/drawing/2014/main" id="{03BCC0B2-1210-41B4-B270-F7F9E632938F}"/>
              </a:ext>
            </a:extLst>
          </p:cNvPr>
          <p:cNvSpPr/>
          <p:nvPr/>
        </p:nvSpPr>
        <p:spPr>
          <a:xfrm>
            <a:off x="6198365" y="3501009"/>
            <a:ext cx="2794324" cy="646331"/>
          </a:xfrm>
          <a:prstGeom prst="rect">
            <a:avLst/>
          </a:prstGeom>
          <a:solidFill>
            <a:srgbClr val="FFFF00"/>
          </a:solidFill>
        </p:spPr>
        <p:txBody>
          <a:bodyPr wrap="square">
            <a:spAutoFit/>
          </a:bodyPr>
          <a:lstStyle/>
          <a:p>
            <a:r>
              <a:rPr lang="en-US" altLang="ja-JP" dirty="0">
                <a:latin typeface="HGP創英角ｺﾞｼｯｸUB" panose="020B0900000000000000" pitchFamily="50" charset="-128"/>
              </a:rPr>
              <a:t>PEG</a:t>
            </a:r>
            <a:r>
              <a:rPr lang="ja-JP" altLang="en-US" dirty="0">
                <a:latin typeface="HGP創英角ｺﾞｼｯｸUB" panose="020B0900000000000000" pitchFamily="50" charset="-128"/>
              </a:rPr>
              <a:t>ハイドロゲル系の</a:t>
            </a:r>
            <a:endParaRPr lang="en-US" altLang="ja-JP" dirty="0">
              <a:latin typeface="HGP創英角ｺﾞｼｯｸUB" panose="020B0900000000000000" pitchFamily="50" charset="-128"/>
            </a:endParaRPr>
          </a:p>
          <a:p>
            <a:r>
              <a:rPr lang="ja-JP" altLang="en-US" dirty="0">
                <a:latin typeface="HGP創英角ｺﾞｼｯｸUB" panose="020B0900000000000000" pitchFamily="50" charset="-128"/>
              </a:rPr>
              <a:t>構造とダイナミクス</a:t>
            </a:r>
          </a:p>
        </p:txBody>
      </p:sp>
      <p:sp>
        <p:nvSpPr>
          <p:cNvPr id="6" name="テキスト ボックス 5">
            <a:extLst>
              <a:ext uri="{FF2B5EF4-FFF2-40B4-BE49-F238E27FC236}">
                <a16:creationId xmlns:a16="http://schemas.microsoft.com/office/drawing/2014/main" id="{E6D7C22F-177A-8E10-7B08-F86237662F4D}"/>
              </a:ext>
            </a:extLst>
          </p:cNvPr>
          <p:cNvSpPr txBox="1"/>
          <p:nvPr/>
        </p:nvSpPr>
        <p:spPr>
          <a:xfrm>
            <a:off x="5057053" y="6487492"/>
            <a:ext cx="3888432" cy="276999"/>
          </a:xfrm>
          <a:prstGeom prst="rect">
            <a:avLst/>
          </a:prstGeom>
          <a:solidFill>
            <a:schemeClr val="bg1"/>
          </a:solidFill>
        </p:spPr>
        <p:txBody>
          <a:bodyPr wrap="square" rtlCol="0">
            <a:spAutoFit/>
          </a:bodyPr>
          <a:lstStyle/>
          <a:p>
            <a:r>
              <a:rPr kumimoji="1" lang="en-US" altLang="ja-JP" sz="1200" dirty="0"/>
              <a:t>T. Sakai </a:t>
            </a:r>
            <a:r>
              <a:rPr kumimoji="1" lang="en-US" altLang="ja-JP" sz="1200" i="1" dirty="0"/>
              <a:t>et al.</a:t>
            </a:r>
            <a:r>
              <a:rPr kumimoji="1" lang="en-US" altLang="ja-JP" sz="1200" dirty="0"/>
              <a:t>, </a:t>
            </a:r>
            <a:r>
              <a:rPr kumimoji="1" lang="en-US" altLang="ja-JP" sz="1200" b="1" dirty="0"/>
              <a:t>2008</a:t>
            </a:r>
            <a:r>
              <a:rPr kumimoji="1" lang="en-US" altLang="ja-JP" sz="1200" dirty="0"/>
              <a:t>, </a:t>
            </a:r>
            <a:r>
              <a:rPr kumimoji="1" lang="en-US" altLang="ja-JP" sz="1200" i="1" dirty="0"/>
              <a:t>Macromolecules, </a:t>
            </a:r>
            <a:r>
              <a:rPr kumimoji="1" lang="en-US" altLang="ja-JP" sz="1200" b="1" i="1" dirty="0"/>
              <a:t>41, </a:t>
            </a:r>
            <a:r>
              <a:rPr kumimoji="1" lang="en-US" altLang="ja-JP" sz="1200" i="1" dirty="0"/>
              <a:t>5379-7384</a:t>
            </a:r>
            <a:endParaRPr kumimoji="1" lang="ja-JP" altLang="en-US" sz="1200" dirty="0"/>
          </a:p>
        </p:txBody>
      </p:sp>
    </p:spTree>
    <p:extLst>
      <p:ext uri="{BB962C8B-B14F-4D97-AF65-F5344CB8AC3E}">
        <p14:creationId xmlns:p14="http://schemas.microsoft.com/office/powerpoint/2010/main" val="302414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000"/>
                                        <p:tgtEl>
                                          <p:spTgt spid="184"/>
                                        </p:tgtEl>
                                      </p:cBhvr>
                                    </p:animEffect>
                                    <p:anim calcmode="lin" valueType="num">
                                      <p:cBhvr>
                                        <p:cTn id="8" dur="1000" fill="hold"/>
                                        <p:tgtEl>
                                          <p:spTgt spid="184"/>
                                        </p:tgtEl>
                                        <p:attrNameLst>
                                          <p:attrName>ppt_x</p:attrName>
                                        </p:attrNameLst>
                                      </p:cBhvr>
                                      <p:tavLst>
                                        <p:tav tm="0">
                                          <p:val>
                                            <p:strVal val="#ppt_x"/>
                                          </p:val>
                                        </p:tav>
                                        <p:tav tm="100000">
                                          <p:val>
                                            <p:strVal val="#ppt_x"/>
                                          </p:val>
                                        </p:tav>
                                      </p:tavLst>
                                    </p:anim>
                                    <p:anim calcmode="lin" valueType="num">
                                      <p:cBhvr>
                                        <p:cTn id="9" dur="1000" fill="hold"/>
                                        <p:tgtEl>
                                          <p:spTgt spid="1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FF"/>
            </a:gs>
            <a:gs pos="50000">
              <a:srgbClr val="00FFFF"/>
            </a:gs>
            <a:gs pos="100000">
              <a:srgbClr val="CC66FF"/>
            </a:gs>
          </a:gsLst>
          <a:lin ang="2700000" scaled="1"/>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CBACEF0-3022-489F-A145-8DCDD88CCD47}"/>
              </a:ext>
            </a:extLst>
          </p:cNvPr>
          <p:cNvPicPr>
            <a:picLocks noChangeAspect="1"/>
          </p:cNvPicPr>
          <p:nvPr/>
        </p:nvPicPr>
        <p:blipFill>
          <a:blip r:embed="rId7"/>
          <a:stretch>
            <a:fillRect/>
          </a:stretch>
        </p:blipFill>
        <p:spPr>
          <a:xfrm>
            <a:off x="4413444" y="548680"/>
            <a:ext cx="4572000" cy="3429000"/>
          </a:xfrm>
          <a:prstGeom prst="rect">
            <a:avLst/>
          </a:prstGeom>
        </p:spPr>
      </p:pic>
      <p:pic>
        <p:nvPicPr>
          <p:cNvPr id="6" name="図 5">
            <a:extLst>
              <a:ext uri="{FF2B5EF4-FFF2-40B4-BE49-F238E27FC236}">
                <a16:creationId xmlns:a16="http://schemas.microsoft.com/office/drawing/2014/main" id="{0EC0DAE3-9D1E-4766-80F3-E4BEF9B1F5AE}"/>
              </a:ext>
            </a:extLst>
          </p:cNvPr>
          <p:cNvPicPr>
            <a:picLocks noChangeAspect="1"/>
          </p:cNvPicPr>
          <p:nvPr/>
        </p:nvPicPr>
        <p:blipFill>
          <a:blip r:embed="rId8"/>
          <a:stretch>
            <a:fillRect/>
          </a:stretch>
        </p:blipFill>
        <p:spPr>
          <a:xfrm>
            <a:off x="4406685" y="596167"/>
            <a:ext cx="4572396" cy="3429297"/>
          </a:xfrm>
          <a:prstGeom prst="rect">
            <a:avLst/>
          </a:prstGeom>
        </p:spPr>
      </p:pic>
      <p:sp>
        <p:nvSpPr>
          <p:cNvPr id="102" name="角丸四角形 101"/>
          <p:cNvSpPr/>
          <p:nvPr/>
        </p:nvSpPr>
        <p:spPr>
          <a:xfrm>
            <a:off x="4897686" y="4040710"/>
            <a:ext cx="4176464" cy="2756226"/>
          </a:xfrm>
          <a:prstGeom prst="roundRect">
            <a:avLst>
              <a:gd name="adj" fmla="val 5422"/>
            </a:avLst>
          </a:prstGeom>
          <a:solidFill>
            <a:srgbClr val="33CC33">
              <a:alpha val="50000"/>
            </a:srgbClr>
          </a:solidFill>
          <a:ln w="1905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3" name="テキスト ボックス 102"/>
          <p:cNvSpPr txBox="1"/>
          <p:nvPr/>
        </p:nvSpPr>
        <p:spPr>
          <a:xfrm>
            <a:off x="5068867" y="4078948"/>
            <a:ext cx="3858750"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dirty="0">
                <a:solidFill>
                  <a:srgbClr val="000000"/>
                </a:solidFill>
                <a:latin typeface="Symbol" pitchFamily="18" charset="2"/>
              </a:rPr>
              <a:t>コロイドガラスのエイジング機構の解明</a:t>
            </a:r>
            <a:endParaRPr lang="en-US" altLang="ja-JP" dirty="0">
              <a:solidFill>
                <a:srgbClr val="000000"/>
              </a:solidFill>
              <a:latin typeface="Symbol" pitchFamily="18" charset="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dirty="0">
                <a:solidFill>
                  <a:srgbClr val="000000"/>
                </a:solidFill>
                <a:latin typeface="Symbol" pitchFamily="18" charset="2"/>
              </a:rPr>
              <a:t>「永久ガラス」の微視的構造的特性</a:t>
            </a:r>
            <a:endParaRPr lang="en-US" altLang="ja-JP" dirty="0">
              <a:solidFill>
                <a:srgbClr val="000000"/>
              </a:solidFill>
              <a:latin typeface="Symbol" pitchFamily="18" charset="2"/>
            </a:endParaRPr>
          </a:p>
        </p:txBody>
      </p:sp>
      <p:grpSp>
        <p:nvGrpSpPr>
          <p:cNvPr id="97" name="グループ化 96"/>
          <p:cNvGrpSpPr/>
          <p:nvPr/>
        </p:nvGrpSpPr>
        <p:grpSpPr>
          <a:xfrm>
            <a:off x="128323" y="644913"/>
            <a:ext cx="3641289" cy="2572359"/>
            <a:chOff x="683764" y="827074"/>
            <a:chExt cx="3417598" cy="2385902"/>
          </a:xfrm>
        </p:grpSpPr>
        <p:sp>
          <p:nvSpPr>
            <p:cNvPr id="98" name="角丸四角形 97"/>
            <p:cNvSpPr/>
            <p:nvPr/>
          </p:nvSpPr>
          <p:spPr>
            <a:xfrm>
              <a:off x="755574" y="827074"/>
              <a:ext cx="3345788" cy="2385902"/>
            </a:xfrm>
            <a:prstGeom prst="roundRect">
              <a:avLst>
                <a:gd name="adj" fmla="val 5422"/>
              </a:avLst>
            </a:prstGeom>
            <a:solidFill>
              <a:srgbClr val="FF3399">
                <a:alpha val="50000"/>
              </a:srgbClr>
            </a:solidFill>
            <a:ln w="1905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9" name="テキスト ボックス 98"/>
            <p:cNvSpPr txBox="1"/>
            <p:nvPr/>
          </p:nvSpPr>
          <p:spPr>
            <a:xfrm>
              <a:off x="683764" y="841393"/>
              <a:ext cx="334578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Symbol" pitchFamily="18" charset="2"/>
                  <a:ea typeface="HGP創英角ｺﾞｼｯｸUB" pitchFamily="50" charset="-128"/>
                  <a:cs typeface="+mn-cs"/>
                </a:rPr>
                <a:t>ＬＣミセル：分子バルブ</a:t>
              </a:r>
              <a:endParaRPr kumimoji="1" lang="en-US" altLang="ja-JP" sz="1800" b="0" i="0" u="none" strike="noStrike" kern="1200" cap="none" spc="0" normalizeH="0" baseline="0" noProof="0" dirty="0">
                <a:ln>
                  <a:noFill/>
                </a:ln>
                <a:solidFill>
                  <a:srgbClr val="000000"/>
                </a:solidFill>
                <a:effectLst/>
                <a:uLnTx/>
                <a:uFillTx/>
                <a:latin typeface="Symbol" pitchFamily="18" charset="2"/>
                <a:ea typeface="HGP創英角ｺﾞｼｯｸUB"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Symbol" pitchFamily="18" charset="2"/>
                  <a:ea typeface="HGP創英角ｺﾞｼｯｸUB" pitchFamily="50" charset="-128"/>
                  <a:cs typeface="+mn-cs"/>
                </a:rPr>
                <a:t>物質輸送：ドラッグデリバリー</a:t>
              </a:r>
              <a:r>
                <a:rPr kumimoji="1" lang="en-US" altLang="ja-JP"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Times New Roman" panose="02020603050405020304" pitchFamily="18" charset="0"/>
                </a:rPr>
                <a:t>DDS</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Times New Roman" panose="02020603050405020304" pitchFamily="18" charset="0"/>
              </a:endParaRPr>
            </a:p>
          </p:txBody>
        </p:sp>
        <p:pic>
          <p:nvPicPr>
            <p:cNvPr id="10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592" y="1509902"/>
              <a:ext cx="3076268" cy="161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2163" name="Rectangle 3"/>
          <p:cNvSpPr>
            <a:spLocks noGrp="1" noChangeArrowheads="1"/>
          </p:cNvSpPr>
          <p:nvPr>
            <p:ph type="title" idx="4294967295"/>
          </p:nvPr>
        </p:nvSpPr>
        <p:spPr>
          <a:xfrm>
            <a:off x="107950" y="71438"/>
            <a:ext cx="8966200" cy="509587"/>
          </a:xfrm>
          <a:gradFill rotWithShape="0">
            <a:gsLst>
              <a:gs pos="0">
                <a:schemeClr val="bg1"/>
              </a:gs>
              <a:gs pos="50000">
                <a:srgbClr val="FFFF00"/>
              </a:gs>
              <a:gs pos="100000">
                <a:schemeClr val="bg1"/>
              </a:gs>
            </a:gsLst>
            <a:lin ang="2700000" scaled="1"/>
          </a:gradFill>
        </p:spPr>
        <p:txBody>
          <a:bodyPr/>
          <a:lstStyle/>
          <a:p>
            <a:pPr eaLnBrk="1" hangingPunct="1">
              <a:defRPr/>
            </a:pPr>
            <a:r>
              <a:rPr lang="ja-JP" altLang="en-US" sz="2400" dirty="0" err="1">
                <a:solidFill>
                  <a:schemeClr val="tx1"/>
                </a:solidFill>
                <a:effectLst>
                  <a:outerShdw blurRad="38100" dist="38100" dir="2700000" algn="tl">
                    <a:srgbClr val="C0C0C0"/>
                  </a:outerShdw>
                </a:effectLst>
                <a:latin typeface="Times New Roman" pitchFamily="18" charset="0"/>
                <a:ea typeface="HGP創英角ｺﾞｼｯｸUB" pitchFamily="50" charset="-128"/>
              </a:rPr>
              <a:t>ー</a:t>
            </a:r>
            <a:r>
              <a:rPr lang="ja-JP" altLang="en-US" sz="2400" dirty="0">
                <a:solidFill>
                  <a:schemeClr val="tx1"/>
                </a:solidFill>
                <a:effectLst>
                  <a:outerShdw blurRad="38100" dist="38100" dir="2700000" algn="tl">
                    <a:srgbClr val="C0C0C0"/>
                  </a:outerShdw>
                </a:effectLst>
                <a:latin typeface="Times New Roman" pitchFamily="18" charset="0"/>
                <a:ea typeface="HGP創英角ｺﾞｼｯｸUB" pitchFamily="50" charset="-128"/>
              </a:rPr>
              <a:t>物質中の伝播・輸送・ダイナミクスの設計と応用</a:t>
            </a:r>
            <a:r>
              <a:rPr lang="ja-JP" altLang="en-US" sz="2400" dirty="0" err="1">
                <a:solidFill>
                  <a:schemeClr val="tx1"/>
                </a:solidFill>
                <a:effectLst>
                  <a:outerShdw blurRad="38100" dist="38100" dir="2700000" algn="tl">
                    <a:srgbClr val="C0C0C0"/>
                  </a:outerShdw>
                </a:effectLst>
                <a:latin typeface="Times New Roman" pitchFamily="18" charset="0"/>
                <a:ea typeface="HGP創英角ｺﾞｼｯｸUB" pitchFamily="50" charset="-128"/>
              </a:rPr>
              <a:t>ー</a:t>
            </a:r>
            <a:endParaRPr lang="ja-JP" altLang="en-US" sz="2400" dirty="0">
              <a:solidFill>
                <a:schemeClr val="tx1"/>
              </a:solidFill>
              <a:effectLst>
                <a:outerShdw blurRad="38100" dist="38100" dir="2700000" algn="tl">
                  <a:srgbClr val="C0C0C0"/>
                </a:outerShdw>
              </a:effectLst>
              <a:latin typeface="Times New Roman" pitchFamily="18" charset="0"/>
              <a:ea typeface="HGP創英角ｺﾞｼｯｸUB" pitchFamily="50" charset="-128"/>
            </a:endParaRPr>
          </a:p>
        </p:txBody>
      </p:sp>
      <p:pic>
        <p:nvPicPr>
          <p:cNvPr id="3" name="図 2">
            <a:extLst>
              <a:ext uri="{FF2B5EF4-FFF2-40B4-BE49-F238E27FC236}">
                <a16:creationId xmlns:a16="http://schemas.microsoft.com/office/drawing/2014/main" id="{3B85D858-AC75-4264-82AE-048B4E983C30}"/>
              </a:ext>
            </a:extLst>
          </p:cNvPr>
          <p:cNvPicPr>
            <a:picLocks noChangeAspect="1"/>
          </p:cNvPicPr>
          <p:nvPr/>
        </p:nvPicPr>
        <p:blipFill>
          <a:blip r:embed="rId10"/>
          <a:stretch>
            <a:fillRect/>
          </a:stretch>
        </p:blipFill>
        <p:spPr>
          <a:xfrm>
            <a:off x="68800" y="3353304"/>
            <a:ext cx="4572000" cy="3429000"/>
          </a:xfrm>
          <a:prstGeom prst="rect">
            <a:avLst/>
          </a:prstGeom>
        </p:spPr>
      </p:pic>
      <p:pic>
        <p:nvPicPr>
          <p:cNvPr id="12" name="SVideo">
            <a:hlinkClick r:id="" action="ppaction://media"/>
            <a:extLst>
              <a:ext uri="{FF2B5EF4-FFF2-40B4-BE49-F238E27FC236}">
                <a16:creationId xmlns:a16="http://schemas.microsoft.com/office/drawing/2014/main" id="{4098304A-5623-EC5A-4DB1-7A0DB3F59D9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120933" y="4775886"/>
            <a:ext cx="3754618" cy="1892327"/>
          </a:xfrm>
          <a:prstGeom prst="rect">
            <a:avLst/>
          </a:prstGeom>
        </p:spPr>
      </p:pic>
      <p:pic>
        <p:nvPicPr>
          <p:cNvPr id="14" name="図 13">
            <a:extLst>
              <a:ext uri="{FF2B5EF4-FFF2-40B4-BE49-F238E27FC236}">
                <a16:creationId xmlns:a16="http://schemas.microsoft.com/office/drawing/2014/main" id="{37CE8182-334D-475E-A4A1-DCB4251629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27323" y="970390"/>
            <a:ext cx="4248227" cy="2389628"/>
          </a:xfrm>
          <a:prstGeom prst="rect">
            <a:avLst/>
          </a:prstGeom>
        </p:spPr>
      </p:pic>
      <p:pic>
        <p:nvPicPr>
          <p:cNvPr id="10" name="FmicroLC1_1">
            <a:hlinkClick r:id="" action="ppaction://media"/>
            <a:extLst>
              <a:ext uri="{FF2B5EF4-FFF2-40B4-BE49-F238E27FC236}">
                <a16:creationId xmlns:a16="http://schemas.microsoft.com/office/drawing/2014/main" id="{2FAF3B95-C7CF-48B4-A84D-E8C0EF93654D}"/>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7031268" y="2996952"/>
            <a:ext cx="1883630" cy="941049"/>
          </a:xfrm>
          <a:prstGeom prst="rect">
            <a:avLst/>
          </a:prstGeom>
        </p:spPr>
      </p:pic>
      <p:sp>
        <p:nvSpPr>
          <p:cNvPr id="162" name="角丸四角形 161">
            <a:hlinkClick r:id="" action="ppaction://noaction"/>
          </p:cNvPr>
          <p:cNvSpPr/>
          <p:nvPr/>
        </p:nvSpPr>
        <p:spPr>
          <a:xfrm rot="19972085" flipH="1">
            <a:off x="1619693" y="3144407"/>
            <a:ext cx="5217897" cy="478324"/>
          </a:xfrm>
          <a:prstGeom prst="homePlate">
            <a:avLst>
              <a:gd name="adj" fmla="val 56147"/>
            </a:avLst>
          </a:prstGeom>
          <a:gradFill flip="none" rotWithShape="1">
            <a:gsLst>
              <a:gs pos="0">
                <a:srgbClr val="FFFF00"/>
              </a:gs>
              <a:gs pos="75000">
                <a:srgbClr val="CCFF66"/>
              </a:gs>
              <a:gs pos="100000">
                <a:srgbClr val="00B050"/>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a:cs typeface="+mn-cs"/>
              </a:rPr>
              <a:t>Nano mechanics </a:t>
            </a:r>
            <a:r>
              <a:rPr kumimoji="1" lang="en-US" altLang="ja-JP"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a:cs typeface="+mn-cs"/>
              </a:rPr>
              <a:t>JST-CREST</a:t>
            </a:r>
          </a:p>
        </p:txBody>
      </p:sp>
      <p:pic>
        <p:nvPicPr>
          <p:cNvPr id="7" name="図 6">
            <a:extLst>
              <a:ext uri="{FF2B5EF4-FFF2-40B4-BE49-F238E27FC236}">
                <a16:creationId xmlns:a16="http://schemas.microsoft.com/office/drawing/2014/main" id="{458F8217-7312-4178-BC2E-6F3669502916}"/>
              </a:ext>
            </a:extLst>
          </p:cNvPr>
          <p:cNvPicPr>
            <a:picLocks noChangeAspect="1"/>
          </p:cNvPicPr>
          <p:nvPr/>
        </p:nvPicPr>
        <p:blipFill>
          <a:blip r:embed="rId14"/>
          <a:stretch>
            <a:fillRect/>
          </a:stretch>
        </p:blipFill>
        <p:spPr>
          <a:xfrm>
            <a:off x="5460761" y="3353304"/>
            <a:ext cx="1604065" cy="648000"/>
          </a:xfrm>
          <a:prstGeom prst="rect">
            <a:avLst/>
          </a:prstGeom>
        </p:spPr>
      </p:pic>
    </p:spTree>
    <p:extLst>
      <p:ext uri="{BB962C8B-B14F-4D97-AF65-F5344CB8AC3E}">
        <p14:creationId xmlns:p14="http://schemas.microsoft.com/office/powerpoint/2010/main" val="524030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3000" fill="hold" grpId="0" nodeType="after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wipe(right)">
                                      <p:cBhvr>
                                        <p:cTn id="7" dur="500"/>
                                        <p:tgtEl>
                                          <p:spTgt spid="162"/>
                                        </p:tgtEl>
                                      </p:cBhvr>
                                    </p:animEffect>
                                  </p:childTnLst>
                                </p:cTn>
                              </p:par>
                              <p:par>
                                <p:cTn id="8" presetID="1" presetClass="mediacall" presetSubtype="0" fill="hold" nodeType="withEffect">
                                  <p:stCondLst>
                                    <p:cond delay="0"/>
                                  </p:stCondLst>
                                  <p:childTnLst>
                                    <p:cmd type="call" cmd="playFrom(0.0)">
                                      <p:cBhvr>
                                        <p:cTn id="9" dur="30037" fill="hold"/>
                                        <p:tgtEl>
                                          <p:spTgt spid="10"/>
                                        </p:tgtEl>
                                      </p:cBhvr>
                                    </p:cmd>
                                  </p:childTnLst>
                                </p:cTn>
                              </p:par>
                              <p:par>
                                <p:cTn id="10" presetID="1" presetClass="mediacall" presetSubtype="0" fill="hold" nodeType="withEffect">
                                  <p:stCondLst>
                                    <p:cond delay="0"/>
                                  </p:stCondLst>
                                  <p:childTnLst>
                                    <p:cmd type="call" cmd="playFrom(0.0)">
                                      <p:cBhvr>
                                        <p:cTn id="11" dur="1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video>
              <p:cMediaNode vol="80000">
                <p:cTn id="23" fill="hold" display="0">
                  <p:stCondLst>
                    <p:cond delay="indefinite"/>
                  </p:stCondLst>
                </p:cTn>
                <p:tgtEl>
                  <p:spTgt spid="12"/>
                </p:tgtEl>
              </p:cMediaNode>
            </p:video>
          </p:childTnLst>
        </p:cTn>
      </p:par>
    </p:tnLst>
    <p:bldLst>
      <p:bldP spid="1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B44D06C-C163-4715-BBAC-E271FEAA3A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6683" y="4021341"/>
            <a:ext cx="4740970" cy="26667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55726D1-380C-4666-B08A-EE8E1DBFE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3578" y="768370"/>
            <a:ext cx="5303419" cy="29831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47A3240-3895-41F2-9227-4C82ECB50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4509120"/>
            <a:ext cx="3940576" cy="2216574"/>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4"/>
          <p:cNvSpPr>
            <a:spLocks noGrp="1" noChangeArrowheads="1"/>
          </p:cNvSpPr>
          <p:nvPr>
            <p:ph type="title" idx="4294967295"/>
          </p:nvPr>
        </p:nvSpPr>
        <p:spPr>
          <a:xfrm>
            <a:off x="1403350" y="188913"/>
            <a:ext cx="6696075" cy="431800"/>
          </a:xfrm>
          <a:gradFill rotWithShape="0">
            <a:gsLst>
              <a:gs pos="0">
                <a:srgbClr val="FF9999"/>
              </a:gs>
              <a:gs pos="100000">
                <a:srgbClr val="FFFF99"/>
              </a:gs>
            </a:gsLst>
            <a:lin ang="2700000" scaled="1"/>
          </a:gradFill>
        </p:spPr>
        <p:txBody>
          <a:bodyPr/>
          <a:lstStyle/>
          <a:p>
            <a:pPr eaLnBrk="1" hangingPunct="1"/>
            <a:r>
              <a:rPr lang="en-US" altLang="ja-JP" sz="2400" b="1" dirty="0">
                <a:solidFill>
                  <a:schemeClr val="tx1"/>
                </a:solidFill>
                <a:effectLst>
                  <a:outerShdw blurRad="38100" dist="38100" dir="2700000" algn="tl">
                    <a:srgbClr val="000000">
                      <a:alpha val="43137"/>
                    </a:srgbClr>
                  </a:outerShdw>
                </a:effectLst>
                <a:latin typeface="Times New Roman" pitchFamily="18" charset="0"/>
                <a:ea typeface="HGP創英角ｺﾞｼｯｸUB" pitchFamily="50" charset="-128"/>
              </a:rPr>
              <a:t>Space : Structure</a:t>
            </a:r>
            <a:endParaRPr lang="ja-JP" altLang="en-US" sz="2400" b="1" dirty="0">
              <a:solidFill>
                <a:schemeClr val="tx1"/>
              </a:solidFill>
              <a:effectLst>
                <a:outerShdw blurRad="38100" dist="38100" dir="2700000" algn="tl">
                  <a:srgbClr val="000000">
                    <a:alpha val="43137"/>
                  </a:srgbClr>
                </a:outerShdw>
              </a:effectLst>
              <a:latin typeface="Times New Roman" pitchFamily="18" charset="0"/>
              <a:ea typeface="HGP創英角ｺﾞｼｯｸUB" pitchFamily="50" charset="-128"/>
            </a:endParaRPr>
          </a:p>
        </p:txBody>
      </p:sp>
      <p:pic>
        <p:nvPicPr>
          <p:cNvPr id="8197" name="Picture 6" descr="DSC_0063"/>
          <p:cNvPicPr>
            <a:picLocks noChangeAspect="1" noChangeArrowheads="1"/>
          </p:cNvPicPr>
          <p:nvPr/>
        </p:nvPicPr>
        <p:blipFill>
          <a:blip r:embed="rId6" cstate="print"/>
          <a:srcRect/>
          <a:stretch>
            <a:fillRect/>
          </a:stretch>
        </p:blipFill>
        <p:spPr bwMode="auto">
          <a:xfrm>
            <a:off x="251520" y="743357"/>
            <a:ext cx="3158779" cy="2116218"/>
          </a:xfrm>
          <a:prstGeom prst="rect">
            <a:avLst/>
          </a:prstGeom>
          <a:noFill/>
          <a:ln w="9525">
            <a:noFill/>
            <a:miter lim="800000"/>
            <a:headEnd/>
            <a:tailEnd/>
          </a:ln>
        </p:spPr>
      </p:pic>
      <p:sp>
        <p:nvSpPr>
          <p:cNvPr id="12" name="AutoShape 3">
            <a:extLst>
              <a:ext uri="{FF2B5EF4-FFF2-40B4-BE49-F238E27FC236}">
                <a16:creationId xmlns:a16="http://schemas.microsoft.com/office/drawing/2014/main" id="{CF1BCF80-3EFB-4AF1-B342-ED9242E31A57}"/>
              </a:ext>
            </a:extLst>
          </p:cNvPr>
          <p:cNvSpPr>
            <a:spLocks noChangeArrowheads="1"/>
          </p:cNvSpPr>
          <p:nvPr/>
        </p:nvSpPr>
        <p:spPr bwMode="auto">
          <a:xfrm>
            <a:off x="402052" y="3009923"/>
            <a:ext cx="3024559" cy="433387"/>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Wide angle X-ray</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13" name="AutoShape 3">
            <a:extLst>
              <a:ext uri="{FF2B5EF4-FFF2-40B4-BE49-F238E27FC236}">
                <a16:creationId xmlns:a16="http://schemas.microsoft.com/office/drawing/2014/main" id="{EA72BA24-9CAB-474F-B633-3358D5247804}"/>
              </a:ext>
            </a:extLst>
          </p:cNvPr>
          <p:cNvSpPr>
            <a:spLocks noChangeArrowheads="1"/>
          </p:cNvSpPr>
          <p:nvPr/>
        </p:nvSpPr>
        <p:spPr bwMode="auto">
          <a:xfrm>
            <a:off x="192860" y="3976372"/>
            <a:ext cx="3024559" cy="433387"/>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Small angle X-ray</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8198" name="AutoShape 7"/>
          <p:cNvSpPr>
            <a:spLocks noChangeArrowheads="1"/>
          </p:cNvSpPr>
          <p:nvPr/>
        </p:nvSpPr>
        <p:spPr bwMode="auto">
          <a:xfrm rot="-1968033">
            <a:off x="-107950" y="2997200"/>
            <a:ext cx="9396413" cy="882650"/>
          </a:xfrm>
          <a:prstGeom prst="rightArrow">
            <a:avLst>
              <a:gd name="adj1" fmla="val 46046"/>
              <a:gd name="adj2" fmla="val 71415"/>
            </a:avLst>
          </a:prstGeom>
          <a:gradFill rotWithShape="1">
            <a:gsLst>
              <a:gs pos="0">
                <a:srgbClr val="FF0000"/>
              </a:gs>
              <a:gs pos="100000">
                <a:srgbClr val="FFFF00"/>
              </a:gs>
            </a:gsLst>
            <a:lin ang="0" scaled="1"/>
          </a:gradFill>
          <a:ln w="9525" algn="ctr">
            <a:noFill/>
            <a:miter lim="800000"/>
            <a:headEnd/>
            <a:tailEnd/>
          </a:ln>
        </p:spPr>
        <p:txBody>
          <a:bodyPr wrap="none" lIns="90000" tIns="46800" rIns="90000" bIns="468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itchFamily="18" charset="0"/>
                <a:ea typeface="HGP創英角ｺﾞｼｯｸUB" pitchFamily="50" charset="-128"/>
                <a:cs typeface="+mn-cs"/>
              </a:rPr>
              <a:t>Nano                                   Space : Structure</a:t>
            </a:r>
            <a:r>
              <a:rPr kumimoji="1" lang="ja-JP" altLang="en-US" sz="2400" b="1" i="0" u="none" strike="noStrike" kern="1200" cap="none" spc="0" normalizeH="0" baseline="0" noProof="0">
                <a:ln>
                  <a:noFill/>
                </a:ln>
                <a:solidFill>
                  <a:srgbClr val="000000"/>
                </a:solidFill>
                <a:effectLst/>
                <a:uLnTx/>
                <a:uFillTx/>
                <a:latin typeface="Times New Roman" pitchFamily="18" charset="0"/>
                <a:ea typeface="HGP創英角ｺﾞｼｯｸUB" pitchFamily="50" charset="-128"/>
                <a:cs typeface="+mn-cs"/>
              </a:rPr>
              <a:t>　       　       　　　</a:t>
            </a:r>
            <a:r>
              <a:rPr kumimoji="1" lang="en-US" altLang="ja-JP" sz="2400" b="1" i="0" u="none" strike="noStrike" kern="1200" cap="none" spc="0" normalizeH="0" baseline="0" noProof="0">
                <a:ln>
                  <a:noFill/>
                </a:ln>
                <a:solidFill>
                  <a:srgbClr val="000000"/>
                </a:solidFill>
                <a:effectLst/>
                <a:uLnTx/>
                <a:uFillTx/>
                <a:latin typeface="Times New Roman" pitchFamily="18" charset="0"/>
                <a:ea typeface="HGP創英角ｺﾞｼｯｸUB" pitchFamily="50" charset="-128"/>
                <a:cs typeface="+mn-cs"/>
              </a:rPr>
              <a:t>Macro</a:t>
            </a:r>
          </a:p>
        </p:txBody>
      </p:sp>
      <p:sp>
        <p:nvSpPr>
          <p:cNvPr id="14" name="AutoShape 3">
            <a:extLst>
              <a:ext uri="{FF2B5EF4-FFF2-40B4-BE49-F238E27FC236}">
                <a16:creationId xmlns:a16="http://schemas.microsoft.com/office/drawing/2014/main" id="{AB82B097-A71F-41DD-BD8B-E0D49C5234C2}"/>
              </a:ext>
            </a:extLst>
          </p:cNvPr>
          <p:cNvSpPr>
            <a:spLocks noChangeArrowheads="1"/>
          </p:cNvSpPr>
          <p:nvPr/>
        </p:nvSpPr>
        <p:spPr bwMode="auto">
          <a:xfrm>
            <a:off x="5436096" y="3698293"/>
            <a:ext cx="3024559" cy="433387"/>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Electro-optic measurement</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 name="Picture 10">
            <a:extLst>
              <a:ext uri="{FF2B5EF4-FFF2-40B4-BE49-F238E27FC236}">
                <a16:creationId xmlns:a16="http://schemas.microsoft.com/office/drawing/2014/main" id="{D2D52A19-407B-4B04-A789-C91859518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35" y="739106"/>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18F6E51-510D-4361-82E3-E776CDF77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512" y="4214631"/>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A3BB9CC-A4D1-4003-827A-2030E9A3B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9" y="1402836"/>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1E237A3-7B85-4292-853A-B40C06C926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06" y="4168775"/>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9218" name="Rectangle 2"/>
          <p:cNvSpPr>
            <a:spLocks noGrp="1" noChangeArrowheads="1"/>
          </p:cNvSpPr>
          <p:nvPr>
            <p:ph type="title" idx="4294967295"/>
          </p:nvPr>
        </p:nvSpPr>
        <p:spPr>
          <a:xfrm>
            <a:off x="1403350" y="188913"/>
            <a:ext cx="6696075" cy="431800"/>
          </a:xfrm>
          <a:gradFill rotWithShape="0">
            <a:gsLst>
              <a:gs pos="0">
                <a:srgbClr val="FF9999"/>
              </a:gs>
              <a:gs pos="100000">
                <a:srgbClr val="FFFF99"/>
              </a:gs>
            </a:gsLst>
            <a:lin ang="2700000" scaled="1"/>
          </a:gradFill>
        </p:spPr>
        <p:txBody>
          <a:bodyPr/>
          <a:lstStyle/>
          <a:p>
            <a:pPr eaLnBrk="1" hangingPunct="1"/>
            <a:r>
              <a:rPr lang="en-US" altLang="ja-JP" sz="2400" b="1" dirty="0">
                <a:effectLst>
                  <a:outerShdw blurRad="38100" dist="38100" dir="2700000" algn="tl">
                    <a:srgbClr val="000000">
                      <a:alpha val="43137"/>
                    </a:srgbClr>
                  </a:outerShdw>
                </a:effectLst>
                <a:latin typeface="Times New Roman" panose="02020603050405020304" pitchFamily="18" charset="0"/>
                <a:ea typeface="HGP創英角ｺﾞｼｯｸUB" pitchFamily="50" charset="-128"/>
                <a:cs typeface="Times New Roman" panose="02020603050405020304" pitchFamily="18" charset="0"/>
              </a:rPr>
              <a:t>Time: Dynamics</a:t>
            </a:r>
            <a:endParaRPr lang="ja-JP" altLang="en-US" sz="2400" b="1" dirty="0">
              <a:solidFill>
                <a:schemeClr val="tx1"/>
              </a:solidFill>
              <a:effectLst>
                <a:outerShdw blurRad="38100" dist="38100" dir="2700000" algn="tl">
                  <a:srgbClr val="000000">
                    <a:alpha val="43137"/>
                  </a:srgbClr>
                </a:outerShdw>
              </a:effectLst>
              <a:latin typeface="Times New Roman" panose="02020603050405020304" pitchFamily="18" charset="0"/>
              <a:ea typeface="HGP創英角ｺﾞｼｯｸUB" pitchFamily="50" charset="-128"/>
              <a:cs typeface="Times New Roman" panose="02020603050405020304" pitchFamily="18" charset="0"/>
            </a:endParaRPr>
          </a:p>
        </p:txBody>
      </p:sp>
      <p:sp>
        <p:nvSpPr>
          <p:cNvPr id="9219" name="AutoShape 3"/>
          <p:cNvSpPr>
            <a:spLocks noChangeArrowheads="1"/>
          </p:cNvSpPr>
          <p:nvPr/>
        </p:nvSpPr>
        <p:spPr bwMode="auto">
          <a:xfrm>
            <a:off x="1328955" y="6281877"/>
            <a:ext cx="3024559" cy="433387"/>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Anchoring energy measure</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pic>
        <p:nvPicPr>
          <p:cNvPr id="9226" name="Picture 5"/>
          <p:cNvPicPr>
            <a:picLocks noChangeAspect="1" noChangeArrowheads="1"/>
          </p:cNvPicPr>
          <p:nvPr/>
        </p:nvPicPr>
        <p:blipFill>
          <a:blip r:embed="rId7" cstate="print"/>
          <a:srcRect/>
          <a:stretch>
            <a:fillRect/>
          </a:stretch>
        </p:blipFill>
        <p:spPr bwMode="auto">
          <a:xfrm>
            <a:off x="6273785" y="3081013"/>
            <a:ext cx="2736850" cy="2072715"/>
          </a:xfrm>
          <a:prstGeom prst="rect">
            <a:avLst/>
          </a:prstGeom>
          <a:noFill/>
          <a:ln w="9525" algn="ctr">
            <a:noFill/>
            <a:miter lim="800000"/>
            <a:headEnd/>
            <a:tailEnd/>
          </a:ln>
        </p:spPr>
      </p:pic>
      <p:sp>
        <p:nvSpPr>
          <p:cNvPr id="9222" name="AutoShape 8"/>
          <p:cNvSpPr>
            <a:spLocks noChangeArrowheads="1"/>
          </p:cNvSpPr>
          <p:nvPr/>
        </p:nvSpPr>
        <p:spPr bwMode="auto">
          <a:xfrm>
            <a:off x="402052" y="823210"/>
            <a:ext cx="3457575" cy="433388"/>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Heterodyne dynamic light scattering</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9223" name="AutoShape 9"/>
          <p:cNvSpPr>
            <a:spLocks noChangeArrowheads="1"/>
          </p:cNvSpPr>
          <p:nvPr/>
        </p:nvSpPr>
        <p:spPr bwMode="auto">
          <a:xfrm>
            <a:off x="5435600" y="6092825"/>
            <a:ext cx="3457575" cy="647700"/>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Viscoelastic spectroscopy</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9224" name="AutoShape 10"/>
          <p:cNvSpPr>
            <a:spLocks noChangeArrowheads="1"/>
          </p:cNvSpPr>
          <p:nvPr/>
        </p:nvSpPr>
        <p:spPr bwMode="auto">
          <a:xfrm>
            <a:off x="5039519" y="788285"/>
            <a:ext cx="2303462" cy="503237"/>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Fluctuation Microscope</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9225" name="AutoShape 11"/>
          <p:cNvSpPr>
            <a:spLocks noChangeArrowheads="1"/>
          </p:cNvSpPr>
          <p:nvPr/>
        </p:nvSpPr>
        <p:spPr bwMode="auto">
          <a:xfrm rot="-1968033">
            <a:off x="-107950" y="2997200"/>
            <a:ext cx="9396413" cy="882650"/>
          </a:xfrm>
          <a:prstGeom prst="rightArrow">
            <a:avLst>
              <a:gd name="adj1" fmla="val 46046"/>
              <a:gd name="adj2" fmla="val 71415"/>
            </a:avLst>
          </a:prstGeom>
          <a:gradFill rotWithShape="1">
            <a:gsLst>
              <a:gs pos="0">
                <a:srgbClr val="0000FF"/>
              </a:gs>
              <a:gs pos="100000">
                <a:srgbClr val="00FFFF"/>
              </a:gs>
            </a:gsLst>
            <a:lin ang="0" scaled="1"/>
          </a:gradFill>
          <a:ln w="9525" algn="ctr">
            <a:noFill/>
            <a:miter lim="800000"/>
            <a:headEnd/>
            <a:tailEnd/>
          </a:ln>
        </p:spPr>
        <p:txBody>
          <a:bodyPr wrap="none" lIns="90000" tIns="46800" rIns="90000" bIns="468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itchFamily="18" charset="0"/>
                <a:ea typeface="HGP創英角ｺﾞｼｯｸUB" pitchFamily="50" charset="-128"/>
                <a:cs typeface="+mn-cs"/>
              </a:rPr>
              <a:t>Molecular                     Time:Dynamics</a:t>
            </a:r>
            <a:r>
              <a:rPr kumimoji="1" lang="ja-JP" altLang="en-US" sz="2400" b="1" i="0" u="none" strike="noStrike" kern="1200" cap="none" spc="0" normalizeH="0" baseline="0" noProof="0">
                <a:ln>
                  <a:noFill/>
                </a:ln>
                <a:solidFill>
                  <a:srgbClr val="000000"/>
                </a:solidFill>
                <a:effectLst/>
                <a:uLnTx/>
                <a:uFillTx/>
                <a:latin typeface="Times New Roman" pitchFamily="18" charset="0"/>
                <a:ea typeface="HGP創英角ｺﾞｼｯｸUB" pitchFamily="50" charset="-128"/>
                <a:cs typeface="+mn-cs"/>
              </a:rPr>
              <a:t>　           　　　</a:t>
            </a:r>
            <a:r>
              <a:rPr kumimoji="1" lang="en-US" altLang="ja-JP" sz="2400" b="1" i="0" u="none" strike="noStrike" kern="1200" cap="none" spc="0" normalizeH="0" baseline="0" noProof="0">
                <a:ln>
                  <a:noFill/>
                </a:ln>
                <a:solidFill>
                  <a:srgbClr val="000000"/>
                </a:solidFill>
                <a:effectLst/>
                <a:uLnTx/>
                <a:uFillTx/>
                <a:latin typeface="Times New Roman" pitchFamily="18" charset="0"/>
                <a:ea typeface="HGP創英角ｺﾞｼｯｸUB" pitchFamily="50" charset="-128"/>
                <a:cs typeface="+mn-cs"/>
              </a:rPr>
              <a:t>Collective</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4" name="Picture 12">
            <a:extLst>
              <a:ext uri="{FF2B5EF4-FFF2-40B4-BE49-F238E27FC236}">
                <a16:creationId xmlns:a16="http://schemas.microsoft.com/office/drawing/2014/main" id="{CFFBA31E-F01A-48BD-9B9F-74600BB99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563" y="3782831"/>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789E98CD-5160-4E04-A7CE-0A1E2A7CD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563" y="1063626"/>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CB17FBBC-1A36-48DC-A52D-E7881B18B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50" y="409334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00778E2-3D38-4AF7-AE93-D61C657EA7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29" y="1242527"/>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10245" name="Rectangle 5"/>
          <p:cNvSpPr>
            <a:spLocks noGrp="1" noChangeArrowheads="1"/>
          </p:cNvSpPr>
          <p:nvPr>
            <p:ph type="title" idx="4294967295"/>
          </p:nvPr>
        </p:nvSpPr>
        <p:spPr>
          <a:xfrm>
            <a:off x="1403350" y="188913"/>
            <a:ext cx="6696075" cy="431800"/>
          </a:xfrm>
          <a:gradFill rotWithShape="0">
            <a:gsLst>
              <a:gs pos="0">
                <a:srgbClr val="FF9999"/>
              </a:gs>
              <a:gs pos="100000">
                <a:srgbClr val="FFFF99"/>
              </a:gs>
            </a:gsLst>
            <a:lin ang="2700000" scaled="1"/>
          </a:gra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2400" b="1" kern="0" dirty="0">
                <a:solidFill>
                  <a:srgbClr val="000000"/>
                </a:solidFill>
                <a:effectLst>
                  <a:outerShdw blurRad="38100" dist="38100" dir="2700000" algn="tl">
                    <a:srgbClr val="000000">
                      <a:alpha val="43137"/>
                    </a:srgbClr>
                  </a:outerShdw>
                </a:effectLst>
                <a:latin typeface="Times New Roman" pitchFamily="18" charset="0"/>
                <a:ea typeface="HGP創英角ｺﾞｼｯｸUB" pitchFamily="50" charset="-128"/>
              </a:rPr>
              <a:t>Dynamic Heterogeneity</a:t>
            </a:r>
            <a:endParaRPr kumimoji="1" lang="ja-JP" altLang="en-US" sz="2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HGP創英角ｺﾞｼｯｸUB" pitchFamily="50" charset="-128"/>
            </a:endParaRPr>
          </a:p>
        </p:txBody>
      </p:sp>
      <p:sp>
        <p:nvSpPr>
          <p:cNvPr id="10248" name="AutoShape 8"/>
          <p:cNvSpPr>
            <a:spLocks noChangeArrowheads="1"/>
          </p:cNvSpPr>
          <p:nvPr/>
        </p:nvSpPr>
        <p:spPr bwMode="auto">
          <a:xfrm>
            <a:off x="4923839" y="923620"/>
            <a:ext cx="2736850" cy="431800"/>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High speed polar camera</a:t>
            </a:r>
            <a:endParaRPr kumimoji="1" lang="ja-JP" altLang="en-US" sz="18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10249" name="AutoShape 9"/>
          <p:cNvSpPr>
            <a:spLocks noChangeArrowheads="1"/>
          </p:cNvSpPr>
          <p:nvPr/>
        </p:nvSpPr>
        <p:spPr bwMode="auto">
          <a:xfrm>
            <a:off x="272431" y="1081846"/>
            <a:ext cx="3600450" cy="431776"/>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Molecular Manipulator</a:t>
            </a:r>
            <a:endParaRPr kumimoji="1" lang="ja-JP" altLang="en-US"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10247" name="AutoShape 7"/>
          <p:cNvSpPr>
            <a:spLocks noChangeArrowheads="1"/>
          </p:cNvSpPr>
          <p:nvPr/>
        </p:nvSpPr>
        <p:spPr bwMode="auto">
          <a:xfrm rot="-1968033">
            <a:off x="-107950" y="2997200"/>
            <a:ext cx="9396413" cy="882650"/>
          </a:xfrm>
          <a:prstGeom prst="rightArrow">
            <a:avLst>
              <a:gd name="adj1" fmla="val 46046"/>
              <a:gd name="adj2" fmla="val 71415"/>
            </a:avLst>
          </a:prstGeom>
          <a:gradFill rotWithShape="1">
            <a:gsLst>
              <a:gs pos="0">
                <a:srgbClr val="CC66FF"/>
              </a:gs>
              <a:gs pos="100000">
                <a:srgbClr val="66FF33"/>
              </a:gs>
            </a:gsLst>
            <a:lin ang="0" scaled="1"/>
          </a:gradFill>
          <a:ln w="9525" algn="ctr">
            <a:noFill/>
            <a:miter lim="800000"/>
            <a:headEnd/>
            <a:tailEnd/>
          </a:ln>
        </p:spPr>
        <p:txBody>
          <a:bodyPr wrap="none" lIns="90000" tIns="46800" rIns="90000" bIns="468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Local                           Mechanics: Manipulation</a:t>
            </a:r>
            <a:r>
              <a:rPr kumimoji="1" lang="ja-JP" altLang="en-US" sz="24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Field</a:t>
            </a:r>
          </a:p>
        </p:txBody>
      </p:sp>
      <p:sp>
        <p:nvSpPr>
          <p:cNvPr id="19" name="AutoShape 9">
            <a:extLst>
              <a:ext uri="{FF2B5EF4-FFF2-40B4-BE49-F238E27FC236}">
                <a16:creationId xmlns:a16="http://schemas.microsoft.com/office/drawing/2014/main" id="{3CBA8A98-D035-42D5-A5A7-959D0AEFEB68}"/>
              </a:ext>
            </a:extLst>
          </p:cNvPr>
          <p:cNvSpPr>
            <a:spLocks noChangeArrowheads="1"/>
          </p:cNvSpPr>
          <p:nvPr/>
        </p:nvSpPr>
        <p:spPr bwMode="auto">
          <a:xfrm>
            <a:off x="105329" y="6293948"/>
            <a:ext cx="3600450" cy="431776"/>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Times New Roman" pitchFamily="18" charset="0"/>
                <a:ea typeface="HGP創英角ｺﾞｼｯｸUB" pitchFamily="50" charset="-128"/>
                <a:cs typeface="+mn-cs"/>
              </a:rPr>
              <a:t>Ti:S</a:t>
            </a: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 Frequency Tunable Laser</a:t>
            </a:r>
            <a:endParaRPr kumimoji="1" lang="ja-JP" altLang="en-US"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
        <p:nvSpPr>
          <p:cNvPr id="20" name="AutoShape 9">
            <a:extLst>
              <a:ext uri="{FF2B5EF4-FFF2-40B4-BE49-F238E27FC236}">
                <a16:creationId xmlns:a16="http://schemas.microsoft.com/office/drawing/2014/main" id="{BD9BB486-830C-4CE8-A1D7-1BA0EE4E4CDE}"/>
              </a:ext>
            </a:extLst>
          </p:cNvPr>
          <p:cNvSpPr>
            <a:spLocks noChangeArrowheads="1"/>
          </p:cNvSpPr>
          <p:nvPr/>
        </p:nvSpPr>
        <p:spPr bwMode="auto">
          <a:xfrm>
            <a:off x="5117838" y="6270068"/>
            <a:ext cx="3600450" cy="431776"/>
          </a:xfrm>
          <a:prstGeom prst="roundRect">
            <a:avLst>
              <a:gd name="adj" fmla="val 16667"/>
            </a:avLst>
          </a:prstGeom>
          <a:gradFill rotWithShape="0">
            <a:gsLst>
              <a:gs pos="0">
                <a:srgbClr val="FF33CC"/>
              </a:gs>
              <a:gs pos="100000">
                <a:srgbClr val="FFFF00"/>
              </a:gs>
            </a:gsLst>
            <a:path path="shape">
              <a:fillToRect l="50000" t="50000" r="50000" b="50000"/>
            </a:path>
          </a:gradFill>
          <a:ln w="9525">
            <a:noFill/>
            <a:round/>
            <a:headEnd/>
            <a:tailEnd/>
          </a:ln>
        </p:spPr>
        <p:txBody>
          <a:bodyPr lIns="35995" tIns="45714" rIns="35995"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rPr>
              <a:t>Flow birefringence</a:t>
            </a:r>
            <a:endParaRPr kumimoji="1" lang="ja-JP" altLang="en-US" sz="1800" b="0" i="0" u="none" strike="noStrike" kern="1200" cap="none" spc="0" normalizeH="0" baseline="0" noProof="0" dirty="0">
              <a:ln>
                <a:noFill/>
              </a:ln>
              <a:solidFill>
                <a:srgbClr val="000000"/>
              </a:solidFill>
              <a:effectLst/>
              <a:uLnTx/>
              <a:uFillTx/>
              <a:latin typeface="Times New Roman" pitchFamily="18" charset="0"/>
              <a:ea typeface="HGP創英角ｺﾞｼｯｸUB" pitchFamily="50" charset="-128"/>
              <a:cs typeface="+mn-cs"/>
            </a:endParaRPr>
          </a:p>
        </p:txBody>
      </p:sp>
    </p:spTree>
    <p:extLst>
      <p:ext uri="{BB962C8B-B14F-4D97-AF65-F5344CB8AC3E}">
        <p14:creationId xmlns:p14="http://schemas.microsoft.com/office/powerpoint/2010/main" val="2786378447"/>
      </p:ext>
    </p:extLst>
  </p:cSld>
  <p:clrMapOvr>
    <a:masterClrMapping/>
  </p:clrMapOvr>
  <p:transition/>
</p:sld>
</file>

<file path=ppt/theme/theme1.xml><?xml version="1.0" encoding="utf-8"?>
<a:theme xmlns:a="http://schemas.openxmlformats.org/drawingml/2006/main" name="標準デザイン">
  <a:themeElements>
    <a:clrScheme name="標準デザイン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00FF"/>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27" tIns="0" rIns="91427"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27" tIns="0" rIns="91427"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0000"/>
        </a:hlink>
        <a:folHlink>
          <a:srgbClr val="FF00FF"/>
        </a:folHlink>
      </a:clrScheme>
      <a:clrMap bg1="lt1" tx1="dk1" bg2="lt2" tx2="dk2" accent1="accent1" accent2="accent2" accent3="accent3" accent4="accent4" accent5="accent5" accent6="accent6" hlink="hlink" folHlink="folHlink"/>
    </a:extraClrScheme>
    <a:extraClrScheme>
      <a:clrScheme name="標準デザイン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標準デザイン">
  <a:themeElements>
    <a:clrScheme name="標準デザイン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00FF"/>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27" tIns="0" rIns="91427"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27" tIns="0" rIns="91427"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0000"/>
        </a:hlink>
        <a:folHlink>
          <a:srgbClr val="FF00FF"/>
        </a:folHlink>
      </a:clrScheme>
      <a:clrMap bg1="lt1" tx1="dk1" bg2="lt2" tx2="dk2" accent1="accent1" accent2="accent2" accent3="accent3" accent4="accent4" accent5="accent5" accent6="accent6" hlink="hlink" folHlink="folHlink"/>
    </a:extraClrScheme>
    <a:extraClrScheme>
      <a:clrScheme name="標準デザイン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00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標準デザイン">
  <a:themeElements>
    <a:clrScheme name="標準デザイン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00FF"/>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27" tIns="0" rIns="91427"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27" tIns="0" rIns="91427"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0000"/>
        </a:hlink>
        <a:folHlink>
          <a:srgbClr val="FF00FF"/>
        </a:folHlink>
      </a:clrScheme>
      <a:clrMap bg1="lt1" tx1="dk1" bg2="lt2" tx2="dk2" accent1="accent1" accent2="accent2" accent3="accent3" accent4="accent4" accent5="accent5" accent6="accent6" hlink="hlink" folHlink="folHlink"/>
    </a:extraClrScheme>
    <a:extraClrScheme>
      <a:clrScheme name="標準デザイン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00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56285</TotalTime>
  <Words>505</Words>
  <Application>Microsoft Office PowerPoint</Application>
  <PresentationFormat>画面に合わせる (4:3)</PresentationFormat>
  <Paragraphs>136</Paragraphs>
  <Slides>8</Slides>
  <Notes>8</Notes>
  <HiddenSlides>0</HiddenSlides>
  <MMClips>3</MMClips>
  <ScaleCrop>false</ScaleCrop>
  <HeadingPairs>
    <vt:vector size="8" baseType="variant">
      <vt:variant>
        <vt:lpstr>使用されているフォント</vt:lpstr>
      </vt:variant>
      <vt:variant>
        <vt:i4>6</vt:i4>
      </vt:variant>
      <vt:variant>
        <vt:lpstr>テーマ</vt:lpstr>
      </vt:variant>
      <vt:variant>
        <vt:i4>4</vt:i4>
      </vt:variant>
      <vt:variant>
        <vt:lpstr>埋め込まれた OLE サーバー</vt:lpstr>
      </vt:variant>
      <vt:variant>
        <vt:i4>2</vt:i4>
      </vt:variant>
      <vt:variant>
        <vt:lpstr>スライド タイトル</vt:lpstr>
      </vt:variant>
      <vt:variant>
        <vt:i4>8</vt:i4>
      </vt:variant>
    </vt:vector>
  </HeadingPairs>
  <TitlesOfParts>
    <vt:vector size="20" baseType="lpstr">
      <vt:lpstr>HGP創英角ｺﾞｼｯｸUB</vt:lpstr>
      <vt:lpstr>Meiryo</vt:lpstr>
      <vt:lpstr>Arial</vt:lpstr>
      <vt:lpstr>Calibri</vt:lpstr>
      <vt:lpstr>Symbol</vt:lpstr>
      <vt:lpstr>Times New Roman</vt:lpstr>
      <vt:lpstr>標準デザイン</vt:lpstr>
      <vt:lpstr>11_Office テーマ</vt:lpstr>
      <vt:lpstr>1_標準デザイン</vt:lpstr>
      <vt:lpstr>3_標準デザイン</vt:lpstr>
      <vt:lpstr>数式</vt:lpstr>
      <vt:lpstr>PHOTO-PAINT</vt:lpstr>
      <vt:lpstr>B9　ソフトマター物理　やわらかなナノ構造と揺らぎ</vt:lpstr>
      <vt:lpstr>PowerPoint プレゼンテーション</vt:lpstr>
      <vt:lpstr>B9 ソフトマター物理　やわらかなナノ構造と揺らぎ</vt:lpstr>
      <vt:lpstr>PowerPoint プレゼンテーション</vt:lpstr>
      <vt:lpstr>ー物質中の伝播・輸送・ダイナミクスの設計と応用ー</vt:lpstr>
      <vt:lpstr>Space : Structure</vt:lpstr>
      <vt:lpstr>Time: Dynamics</vt:lpstr>
      <vt:lpstr>Dynamic Heterogeneity</vt:lpstr>
    </vt:vector>
  </TitlesOfParts>
  <Company>Yokoyama NanoLC Project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Jun Yamamoto</dc:creator>
  <cp:lastModifiedBy>yanagishima.taiki.8y@ms.c.kyoto-u.ac.jp</cp:lastModifiedBy>
  <cp:revision>767</cp:revision>
  <cp:lastPrinted>2020-01-31T09:30:32Z</cp:lastPrinted>
  <dcterms:created xsi:type="dcterms:W3CDTF">2004-05-18T06:14:19Z</dcterms:created>
  <dcterms:modified xsi:type="dcterms:W3CDTF">2024-01-17T09:58:28Z</dcterms:modified>
</cp:coreProperties>
</file>