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257" r:id="rId3"/>
    <p:sldId id="258" r:id="rId4"/>
    <p:sldId id="260" r:id="rId5"/>
    <p:sldId id="261" r:id="rId6"/>
    <p:sldId id="262" r:id="rId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F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0F8FA"/>
          </a:solidFill>
        </a:fill>
      </a:tcStyle>
    </a:wholeTbl>
    <a:band2H>
      <a:tcTxStyle/>
      <a:tcStyle>
        <a:tcBdr/>
        <a:fill>
          <a:solidFill>
            <a:srgbClr val="F8FCFD"/>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p:scale>
          <a:sx n="80" d="100"/>
          <a:sy n="80" d="100"/>
        </p:scale>
        <p:origin x="84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Calibri"/>
      </a:defRPr>
    </a:lvl1pPr>
    <a:lvl2pPr indent="228600" defTabSz="457200" latinLnBrk="0">
      <a:spcBef>
        <a:spcPts val="400"/>
      </a:spcBef>
      <a:defRPr sz="1200">
        <a:latin typeface="+mn-lt"/>
        <a:ea typeface="+mn-ea"/>
        <a:cs typeface="+mn-cs"/>
        <a:sym typeface="Calibri"/>
      </a:defRPr>
    </a:lvl2pPr>
    <a:lvl3pPr indent="457200" defTabSz="457200" latinLnBrk="0">
      <a:spcBef>
        <a:spcPts val="400"/>
      </a:spcBef>
      <a:defRPr sz="1200">
        <a:latin typeface="+mn-lt"/>
        <a:ea typeface="+mn-ea"/>
        <a:cs typeface="+mn-cs"/>
        <a:sym typeface="Calibri"/>
      </a:defRPr>
    </a:lvl3pPr>
    <a:lvl4pPr indent="685800" defTabSz="457200" latinLnBrk="0">
      <a:spcBef>
        <a:spcPts val="400"/>
      </a:spcBef>
      <a:defRPr sz="1200">
        <a:latin typeface="+mn-lt"/>
        <a:ea typeface="+mn-ea"/>
        <a:cs typeface="+mn-cs"/>
        <a:sym typeface="Calibri"/>
      </a:defRPr>
    </a:lvl4pPr>
    <a:lvl5pPr indent="914400" defTabSz="457200" latinLnBrk="0">
      <a:spcBef>
        <a:spcPts val="400"/>
      </a:spcBef>
      <a:defRPr sz="1200">
        <a:latin typeface="+mn-lt"/>
        <a:ea typeface="+mn-ea"/>
        <a:cs typeface="+mn-cs"/>
        <a:sym typeface="Calibri"/>
      </a:defRPr>
    </a:lvl5pPr>
    <a:lvl6pPr indent="1143000" defTabSz="457200" latinLnBrk="0">
      <a:spcBef>
        <a:spcPts val="400"/>
      </a:spcBef>
      <a:defRPr sz="1200">
        <a:latin typeface="+mn-lt"/>
        <a:ea typeface="+mn-ea"/>
        <a:cs typeface="+mn-cs"/>
        <a:sym typeface="Calibri"/>
      </a:defRPr>
    </a:lvl6pPr>
    <a:lvl7pPr indent="1371600" defTabSz="457200" latinLnBrk="0">
      <a:spcBef>
        <a:spcPts val="400"/>
      </a:spcBef>
      <a:defRPr sz="1200">
        <a:latin typeface="+mn-lt"/>
        <a:ea typeface="+mn-ea"/>
        <a:cs typeface="+mn-cs"/>
        <a:sym typeface="Calibri"/>
      </a:defRPr>
    </a:lvl7pPr>
    <a:lvl8pPr indent="1600200" defTabSz="457200" latinLnBrk="0">
      <a:spcBef>
        <a:spcPts val="400"/>
      </a:spcBef>
      <a:defRPr sz="1200">
        <a:latin typeface="+mn-lt"/>
        <a:ea typeface="+mn-ea"/>
        <a:cs typeface="+mn-cs"/>
        <a:sym typeface="Calibri"/>
      </a:defRPr>
    </a:lvl8pPr>
    <a:lvl9pPr indent="1828800" defTabSz="457200" latinLnBrk="0">
      <a:spcBef>
        <a:spcPts val="400"/>
      </a:spcBef>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92" name="タイトルテキスト"/>
          <p:cNvSpPr txBox="1">
            <a:spLocks noGrp="1"/>
          </p:cNvSpPr>
          <p:nvPr>
            <p:ph type="title"/>
          </p:nvPr>
        </p:nvSpPr>
        <p:spPr>
          <a:xfrm>
            <a:off x="1270000" y="239712"/>
            <a:ext cx="10464800" cy="2465388"/>
          </a:xfrm>
          <a:prstGeom prst="rect">
            <a:avLst/>
          </a:prstGeom>
        </p:spPr>
        <p:txBody>
          <a:bodyPr anchor="ctr">
            <a:normAutofit/>
          </a:bodyPr>
          <a:lstStyle/>
          <a:p>
            <a:r>
              <a:t>タイトルテキスト</a:t>
            </a:r>
          </a:p>
        </p:txBody>
      </p:sp>
      <p:sp>
        <p:nvSpPr>
          <p:cNvPr id="93" name="本文レベル1…"/>
          <p:cNvSpPr txBox="1">
            <a:spLocks noGrp="1"/>
          </p:cNvSpPr>
          <p:nvPr>
            <p:ph type="body" sz="half" idx="1"/>
          </p:nvPr>
        </p:nvSpPr>
        <p:spPr>
          <a:xfrm>
            <a:off x="1270000" y="2705100"/>
            <a:ext cx="5041900" cy="5840413"/>
          </a:xfrm>
          <a:prstGeom prst="rect">
            <a:avLst/>
          </a:prstGeom>
        </p:spPr>
        <p:txBody>
          <a:bodyPr anchor="ctr">
            <a:normAutofit/>
          </a:bodyPr>
          <a:lstStyle>
            <a:lvl1pPr marL="709612" indent="-493712" algn="l">
              <a:spcBef>
                <a:spcPts val="3800"/>
              </a:spcBef>
              <a:buClr>
                <a:srgbClr val="000000"/>
              </a:buClr>
              <a:buSzPct val="171000"/>
              <a:buFont typeface="Lucida Grande"/>
              <a:buChar char="•"/>
              <a:defRPr sz="3200"/>
            </a:lvl1pPr>
            <a:lvl2pPr marL="1538111" indent="-877711" algn="l">
              <a:spcBef>
                <a:spcPts val="3800"/>
              </a:spcBef>
              <a:buClr>
                <a:srgbClr val="000000"/>
              </a:buClr>
              <a:buSzPct val="171000"/>
              <a:buFont typeface="Lucida Grande"/>
              <a:buChar char="•"/>
              <a:defRPr sz="3200"/>
            </a:lvl2pPr>
            <a:lvl3pPr marL="1982611" indent="-877711" algn="l">
              <a:spcBef>
                <a:spcPts val="3800"/>
              </a:spcBef>
              <a:buClr>
                <a:srgbClr val="000000"/>
              </a:buClr>
              <a:buSzPct val="171000"/>
              <a:buFont typeface="Lucida Grande"/>
              <a:buChar char="•"/>
              <a:defRPr sz="3200"/>
            </a:lvl3pPr>
            <a:lvl4pPr marL="2427111" indent="-877711" algn="l">
              <a:spcBef>
                <a:spcPts val="3800"/>
              </a:spcBef>
              <a:buClr>
                <a:srgbClr val="000000"/>
              </a:buClr>
              <a:buSzPct val="171000"/>
              <a:buFont typeface="Lucida Grande"/>
              <a:buChar char="•"/>
              <a:defRPr sz="3200"/>
            </a:lvl4pPr>
            <a:lvl5pPr marL="2871611" indent="-877711" algn="l">
              <a:spcBef>
                <a:spcPts val="3800"/>
              </a:spcBef>
              <a:buClr>
                <a:srgbClr val="000000"/>
              </a:buClr>
              <a:buSzPct val="171000"/>
              <a:buFont typeface="Lucida Grande"/>
              <a:buChar char="•"/>
              <a:defRPr sz="3200"/>
            </a:lvl5pPr>
          </a:lstStyle>
          <a:p>
            <a:r>
              <a:t>本文レベル1</a:t>
            </a:r>
          </a:p>
          <a:p>
            <a:pPr lvl="1"/>
            <a:r>
              <a:t>本文レベル2</a:t>
            </a:r>
          </a:p>
          <a:p>
            <a:pPr lvl="2"/>
            <a:r>
              <a:t>本文レベル3</a:t>
            </a:r>
          </a:p>
          <a:p>
            <a:pPr lvl="3"/>
            <a:r>
              <a:t>本文レベル4</a:t>
            </a:r>
          </a:p>
          <a:p>
            <a:pPr lvl="4"/>
            <a:r>
              <a:t>本文レベル5</a:t>
            </a:r>
          </a:p>
        </p:txBody>
      </p:sp>
      <p:sp>
        <p:nvSpPr>
          <p:cNvPr id="9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1" name="タイトルテキスト"/>
          <p:cNvSpPr txBox="1">
            <a:spLocks noGrp="1"/>
          </p:cNvSpPr>
          <p:nvPr>
            <p:ph type="title"/>
          </p:nvPr>
        </p:nvSpPr>
        <p:spPr>
          <a:xfrm>
            <a:off x="1270000" y="177800"/>
            <a:ext cx="10464800" cy="2590800"/>
          </a:xfrm>
          <a:prstGeom prst="rect">
            <a:avLst/>
          </a:prstGeom>
        </p:spPr>
        <p:txBody>
          <a:bodyPr anchor="ctr">
            <a:normAutofit/>
          </a:bodyPr>
          <a:lstStyle/>
          <a:p>
            <a:r>
              <a:t>タイトルテキスト</a:t>
            </a:r>
          </a:p>
        </p:txBody>
      </p:sp>
      <p:sp>
        <p:nvSpPr>
          <p:cNvPr id="102" name="本文レベル1…"/>
          <p:cNvSpPr txBox="1">
            <a:spLocks noGrp="1"/>
          </p:cNvSpPr>
          <p:nvPr>
            <p:ph type="body" idx="1"/>
          </p:nvPr>
        </p:nvSpPr>
        <p:spPr>
          <a:xfrm>
            <a:off x="1270000" y="2768600"/>
            <a:ext cx="10464800" cy="6985000"/>
          </a:xfrm>
          <a:prstGeom prst="rect">
            <a:avLst/>
          </a:prstGeom>
        </p:spPr>
        <p:txBody>
          <a:bodyPr>
            <a:normAutofit/>
          </a:bodyPr>
          <a:lstStyle>
            <a:lvl1pPr marL="709612" indent="-493712" algn="l">
              <a:spcBef>
                <a:spcPts val="3800"/>
              </a:spcBef>
              <a:buClr>
                <a:srgbClr val="000000"/>
              </a:buClr>
              <a:buSzPct val="171000"/>
              <a:buFont typeface="Lucida Grande"/>
              <a:buChar char="•"/>
              <a:defRPr sz="3200"/>
            </a:lvl1pPr>
            <a:lvl2pPr marL="1538111" indent="-877711" algn="l">
              <a:spcBef>
                <a:spcPts val="3800"/>
              </a:spcBef>
              <a:buClr>
                <a:srgbClr val="000000"/>
              </a:buClr>
              <a:buSzPct val="171000"/>
              <a:buFont typeface="Lucida Grande"/>
              <a:buChar char="•"/>
              <a:defRPr sz="3200"/>
            </a:lvl2pPr>
            <a:lvl3pPr marL="1982611" indent="-877711" algn="l">
              <a:spcBef>
                <a:spcPts val="3800"/>
              </a:spcBef>
              <a:buClr>
                <a:srgbClr val="000000"/>
              </a:buClr>
              <a:buSzPct val="171000"/>
              <a:buFont typeface="Lucida Grande"/>
              <a:buChar char="•"/>
              <a:defRPr sz="3200"/>
            </a:lvl3pPr>
            <a:lvl4pPr marL="2427111" indent="-877711" algn="l">
              <a:spcBef>
                <a:spcPts val="3800"/>
              </a:spcBef>
              <a:buClr>
                <a:srgbClr val="000000"/>
              </a:buClr>
              <a:buSzPct val="171000"/>
              <a:buFont typeface="Lucida Grande"/>
              <a:buChar char="•"/>
              <a:defRPr sz="3200"/>
            </a:lvl4pPr>
            <a:lvl5pPr marL="2871611" indent="-877711" algn="l">
              <a:spcBef>
                <a:spcPts val="3800"/>
              </a:spcBef>
              <a:buClr>
                <a:srgbClr val="000000"/>
              </a:buClr>
              <a:buSzPct val="171000"/>
              <a:buFont typeface="Lucida Grande"/>
              <a:buChar char="•"/>
              <a:defRPr sz="3200"/>
            </a:lvl5pPr>
          </a:lstStyle>
          <a:p>
            <a:r>
              <a:t>本文レベル1</a:t>
            </a:r>
          </a:p>
          <a:p>
            <a:pPr lvl="1"/>
            <a:r>
              <a:t>本文レベル2</a:t>
            </a:r>
          </a:p>
          <a:p>
            <a:pPr lvl="2"/>
            <a:r>
              <a:t>本文レベル3</a:t>
            </a:r>
          </a:p>
          <a:p>
            <a:pPr lvl="3"/>
            <a:r>
              <a:t>本文レベル4</a:t>
            </a:r>
          </a:p>
          <a:p>
            <a:pPr lvl="4"/>
            <a:r>
              <a:t>本文レベル5</a:t>
            </a:r>
          </a:p>
        </p:txBody>
      </p:sp>
      <p:sp>
        <p:nvSpPr>
          <p:cNvPr id="10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0" name="タイトルテキスト"/>
          <p:cNvSpPr txBox="1">
            <a:spLocks noGrp="1"/>
          </p:cNvSpPr>
          <p:nvPr>
            <p:ph type="title"/>
          </p:nvPr>
        </p:nvSpPr>
        <p:spPr>
          <a:xfrm>
            <a:off x="1270000" y="239712"/>
            <a:ext cx="10464800" cy="2465388"/>
          </a:xfrm>
          <a:prstGeom prst="rect">
            <a:avLst/>
          </a:prstGeom>
        </p:spPr>
        <p:txBody>
          <a:bodyPr anchor="ctr">
            <a:normAutofit/>
          </a:bodyPr>
          <a:lstStyle/>
          <a:p>
            <a:r>
              <a:t>タイトルテキスト</a:t>
            </a:r>
          </a:p>
        </p:txBody>
      </p:sp>
      <p:sp>
        <p:nvSpPr>
          <p:cNvPr id="111" name="本文レベル1…"/>
          <p:cNvSpPr txBox="1">
            <a:spLocks noGrp="1"/>
          </p:cNvSpPr>
          <p:nvPr>
            <p:ph type="body" sz="quarter" idx="1"/>
          </p:nvPr>
        </p:nvSpPr>
        <p:spPr>
          <a:xfrm>
            <a:off x="7772400" y="2705100"/>
            <a:ext cx="3962400" cy="5840413"/>
          </a:xfrm>
          <a:prstGeom prst="rect">
            <a:avLst/>
          </a:prstGeom>
        </p:spPr>
        <p:txBody>
          <a:bodyPr anchor="ctr">
            <a:normAutofit/>
          </a:bodyPr>
          <a:lstStyle>
            <a:lvl1pPr marL="709612" indent="-493712" algn="l">
              <a:spcBef>
                <a:spcPts val="3800"/>
              </a:spcBef>
              <a:buClr>
                <a:srgbClr val="000000"/>
              </a:buClr>
              <a:buSzPct val="171000"/>
              <a:buFont typeface="Lucida Grande"/>
              <a:buChar char="•"/>
              <a:defRPr sz="3200"/>
            </a:lvl1pPr>
            <a:lvl2pPr marL="1538111" indent="-877711" algn="l">
              <a:spcBef>
                <a:spcPts val="3800"/>
              </a:spcBef>
              <a:buClr>
                <a:srgbClr val="000000"/>
              </a:buClr>
              <a:buSzPct val="171000"/>
              <a:buFont typeface="Lucida Grande"/>
              <a:buChar char="•"/>
              <a:defRPr sz="3200"/>
            </a:lvl2pPr>
            <a:lvl3pPr marL="1982611" indent="-877711" algn="l">
              <a:spcBef>
                <a:spcPts val="3800"/>
              </a:spcBef>
              <a:buClr>
                <a:srgbClr val="000000"/>
              </a:buClr>
              <a:buSzPct val="171000"/>
              <a:buFont typeface="Lucida Grande"/>
              <a:buChar char="•"/>
              <a:defRPr sz="3200"/>
            </a:lvl3pPr>
            <a:lvl4pPr marL="2427111" indent="-877711" algn="l">
              <a:spcBef>
                <a:spcPts val="3800"/>
              </a:spcBef>
              <a:buClr>
                <a:srgbClr val="000000"/>
              </a:buClr>
              <a:buSzPct val="171000"/>
              <a:buFont typeface="Lucida Grande"/>
              <a:buChar char="•"/>
              <a:defRPr sz="3200"/>
            </a:lvl4pPr>
            <a:lvl5pPr marL="2871611" indent="-877711" algn="l">
              <a:spcBef>
                <a:spcPts val="3800"/>
              </a:spcBef>
              <a:buClr>
                <a:srgbClr val="000000"/>
              </a:buClr>
              <a:buSzPct val="171000"/>
              <a:buFont typeface="Lucida Grande"/>
              <a:buChar char="•"/>
              <a:defRPr sz="3200"/>
            </a:lvl5pPr>
          </a:lstStyle>
          <a:p>
            <a:r>
              <a:t>本文レベル1</a:t>
            </a:r>
          </a:p>
          <a:p>
            <a:pPr lvl="1"/>
            <a:r>
              <a:t>本文レベル2</a:t>
            </a:r>
          </a:p>
          <a:p>
            <a:pPr lvl="2"/>
            <a:r>
              <a:t>本文レベル3</a:t>
            </a:r>
          </a:p>
          <a:p>
            <a:pPr lvl="3"/>
            <a:r>
              <a:t>本文レベル4</a:t>
            </a:r>
          </a:p>
          <a:p>
            <a:pPr lvl="4"/>
            <a:r>
              <a:t>本文レベル5</a:t>
            </a:r>
          </a:p>
        </p:txBody>
      </p:sp>
      <p:sp>
        <p:nvSpPr>
          <p:cNvPr id="11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bg>
      <p:bgPr>
        <a:solidFill>
          <a:srgbClr val="E5E5E5"/>
        </a:solidFill>
        <a:effectLst/>
      </p:bgPr>
    </p:bg>
    <p:spTree>
      <p:nvGrpSpPr>
        <p:cNvPr id="1" name=""/>
        <p:cNvGrpSpPr/>
        <p:nvPr/>
      </p:nvGrpSpPr>
      <p:grpSpPr>
        <a:xfrm>
          <a:off x="0" y="0"/>
          <a:ext cx="0" cy="0"/>
          <a:chOff x="0" y="0"/>
          <a:chExt cx="0" cy="0"/>
        </a:xfrm>
      </p:grpSpPr>
      <p:sp>
        <p:nvSpPr>
          <p:cNvPr id="119" name="タイトルテキスト"/>
          <p:cNvSpPr txBox="1">
            <a:spLocks noGrp="1"/>
          </p:cNvSpPr>
          <p:nvPr>
            <p:ph type="title"/>
          </p:nvPr>
        </p:nvSpPr>
        <p:spPr>
          <a:xfrm>
            <a:off x="1270000" y="239712"/>
            <a:ext cx="10464800" cy="2465388"/>
          </a:xfrm>
          <a:prstGeom prst="rect">
            <a:avLst/>
          </a:prstGeom>
        </p:spPr>
        <p:txBody>
          <a:bodyPr anchor="ctr">
            <a:normAutofit/>
          </a:bodyPr>
          <a:lstStyle/>
          <a:p>
            <a:r>
              <a:t>タイトルテキスト</a:t>
            </a:r>
          </a:p>
        </p:txBody>
      </p:sp>
      <p:sp>
        <p:nvSpPr>
          <p:cNvPr id="120" name="本文レベル1…"/>
          <p:cNvSpPr txBox="1">
            <a:spLocks noGrp="1"/>
          </p:cNvSpPr>
          <p:nvPr>
            <p:ph type="body" sz="half" idx="1"/>
          </p:nvPr>
        </p:nvSpPr>
        <p:spPr>
          <a:xfrm>
            <a:off x="1270000" y="2705100"/>
            <a:ext cx="5041900" cy="5840413"/>
          </a:xfrm>
          <a:prstGeom prst="rect">
            <a:avLst/>
          </a:prstGeom>
        </p:spPr>
        <p:txBody>
          <a:bodyPr anchor="ctr">
            <a:normAutofit/>
          </a:bodyPr>
          <a:lstStyle>
            <a:lvl1pPr marL="709612" indent="-493712" algn="l">
              <a:spcBef>
                <a:spcPts val="3800"/>
              </a:spcBef>
              <a:buClr>
                <a:srgbClr val="000000"/>
              </a:buClr>
              <a:buSzPct val="171000"/>
              <a:buFont typeface="Lucida Grande"/>
              <a:buChar char="•"/>
              <a:defRPr sz="3200"/>
            </a:lvl1pPr>
            <a:lvl2pPr marL="1538111" indent="-877711" algn="l">
              <a:spcBef>
                <a:spcPts val="3800"/>
              </a:spcBef>
              <a:buClr>
                <a:srgbClr val="000000"/>
              </a:buClr>
              <a:buSzPct val="171000"/>
              <a:buFont typeface="Lucida Grande"/>
              <a:buChar char="•"/>
              <a:defRPr sz="3200"/>
            </a:lvl2pPr>
            <a:lvl3pPr marL="1982611" indent="-877711" algn="l">
              <a:spcBef>
                <a:spcPts val="3800"/>
              </a:spcBef>
              <a:buClr>
                <a:srgbClr val="000000"/>
              </a:buClr>
              <a:buSzPct val="171000"/>
              <a:buFont typeface="Lucida Grande"/>
              <a:buChar char="•"/>
              <a:defRPr sz="3200"/>
            </a:lvl3pPr>
            <a:lvl4pPr marL="2427111" indent="-877711" algn="l">
              <a:spcBef>
                <a:spcPts val="3800"/>
              </a:spcBef>
              <a:buClr>
                <a:srgbClr val="000000"/>
              </a:buClr>
              <a:buSzPct val="171000"/>
              <a:buFont typeface="Lucida Grande"/>
              <a:buChar char="•"/>
              <a:defRPr sz="3200"/>
            </a:lvl4pPr>
            <a:lvl5pPr marL="2871611" indent="-877711" algn="l">
              <a:spcBef>
                <a:spcPts val="3800"/>
              </a:spcBef>
              <a:buClr>
                <a:srgbClr val="000000"/>
              </a:buClr>
              <a:buSzPct val="171000"/>
              <a:buFont typeface="Lucida Grande"/>
              <a:buChar char="•"/>
              <a:defRPr sz="3200"/>
            </a:lvl5pPr>
          </a:lstStyle>
          <a:p>
            <a:r>
              <a:t>本文レベル1</a:t>
            </a:r>
          </a:p>
          <a:p>
            <a:pPr lvl="1"/>
            <a:r>
              <a:t>本文レベル2</a:t>
            </a:r>
          </a:p>
          <a:p>
            <a:pPr lvl="2"/>
            <a:r>
              <a:t>本文レベル3</a:t>
            </a:r>
          </a:p>
          <a:p>
            <a:pPr lvl="3"/>
            <a:r>
              <a:t>本文レベル4</a:t>
            </a:r>
          </a:p>
          <a:p>
            <a:pPr lvl="4"/>
            <a:r>
              <a:t>本文レベル5</a:t>
            </a:r>
          </a:p>
        </p:txBody>
      </p:sp>
      <p:sp>
        <p:nvSpPr>
          <p:cNvPr id="12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8" name="タイトルテキスト"/>
          <p:cNvSpPr txBox="1">
            <a:spLocks noGrp="1"/>
          </p:cNvSpPr>
          <p:nvPr>
            <p:ph type="title"/>
          </p:nvPr>
        </p:nvSpPr>
        <p:spPr>
          <a:xfrm>
            <a:off x="1270000" y="239712"/>
            <a:ext cx="10464800" cy="2465388"/>
          </a:xfrm>
          <a:prstGeom prst="rect">
            <a:avLst/>
          </a:prstGeom>
        </p:spPr>
        <p:txBody>
          <a:bodyPr anchor="ctr">
            <a:normAutofit/>
          </a:bodyPr>
          <a:lstStyle/>
          <a:p>
            <a:r>
              <a:t>タイトルテキスト</a:t>
            </a:r>
          </a:p>
        </p:txBody>
      </p:sp>
      <p:sp>
        <p:nvSpPr>
          <p:cNvPr id="19" name="本文レベル1…"/>
          <p:cNvSpPr txBox="1">
            <a:spLocks noGrp="1"/>
          </p:cNvSpPr>
          <p:nvPr>
            <p:ph type="body" idx="1"/>
          </p:nvPr>
        </p:nvSpPr>
        <p:spPr>
          <a:xfrm>
            <a:off x="1270000" y="2705100"/>
            <a:ext cx="10464800" cy="5840413"/>
          </a:xfrm>
          <a:prstGeom prst="rect">
            <a:avLst/>
          </a:prstGeom>
        </p:spPr>
        <p:txBody>
          <a:bodyPr anchor="ctr">
            <a:normAutofit/>
          </a:bodyPr>
          <a:lstStyle>
            <a:lvl1pPr marL="787400" indent="-571500" algn="l">
              <a:spcBef>
                <a:spcPts val="2400"/>
              </a:spcBef>
              <a:buClr>
                <a:srgbClr val="000000"/>
              </a:buClr>
              <a:buSzPct val="171000"/>
              <a:buFont typeface="Lucida Grande"/>
              <a:buChar char="•"/>
              <a:defRPr sz="4200"/>
            </a:lvl1pPr>
            <a:lvl2pPr marL="1993900" indent="-1333500" algn="l">
              <a:spcBef>
                <a:spcPts val="2400"/>
              </a:spcBef>
              <a:buClr>
                <a:srgbClr val="000000"/>
              </a:buClr>
              <a:buSzPct val="171000"/>
              <a:buFont typeface="Lucida Grande"/>
              <a:buChar char="•"/>
              <a:defRPr sz="4200"/>
            </a:lvl2pPr>
            <a:lvl3pPr marL="2438400" indent="-1333500" algn="l">
              <a:spcBef>
                <a:spcPts val="2400"/>
              </a:spcBef>
              <a:buClr>
                <a:srgbClr val="000000"/>
              </a:buClr>
              <a:buSzPct val="171000"/>
              <a:buFont typeface="Lucida Grande"/>
              <a:buChar char="•"/>
              <a:defRPr sz="4200"/>
            </a:lvl3pPr>
            <a:lvl4pPr marL="2882900" indent="-1333500" algn="l">
              <a:spcBef>
                <a:spcPts val="2400"/>
              </a:spcBef>
              <a:buClr>
                <a:srgbClr val="000000"/>
              </a:buClr>
              <a:buSzPct val="171000"/>
              <a:buFont typeface="Lucida Grande"/>
              <a:buChar char="•"/>
              <a:defRPr sz="4200"/>
            </a:lvl4pPr>
            <a:lvl5pPr marL="3327400" indent="-1333500" algn="l">
              <a:spcBef>
                <a:spcPts val="2400"/>
              </a:spcBef>
              <a:buClr>
                <a:srgbClr val="000000"/>
              </a:buClr>
              <a:buSzPct val="171000"/>
              <a:buFont typeface="Lucida Grande"/>
              <a:buChar char="•"/>
              <a:defRPr sz="4200"/>
            </a:lvl5pPr>
          </a:lstStyle>
          <a:p>
            <a:r>
              <a:t>本文レベル1</a:t>
            </a:r>
          </a:p>
          <a:p>
            <a:pPr lvl="1"/>
            <a:r>
              <a:t>本文レベル2</a:t>
            </a:r>
          </a:p>
          <a:p>
            <a:pPr lvl="2"/>
            <a:r>
              <a:t>本文レベル3</a:t>
            </a:r>
          </a:p>
          <a:p>
            <a:pPr lvl="3"/>
            <a:r>
              <a:t>本文レベル4</a:t>
            </a:r>
          </a:p>
          <a:p>
            <a:pPr lvl="4"/>
            <a:r>
              <a:t>本文レベル5</a:t>
            </a:r>
          </a:p>
        </p:txBody>
      </p:sp>
      <p:sp>
        <p:nvSpPr>
          <p:cNvPr id="2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7" name="タイトルテキスト"/>
          <p:cNvSpPr txBox="1">
            <a:spLocks noGrp="1"/>
          </p:cNvSpPr>
          <p:nvPr>
            <p:ph type="title"/>
          </p:nvPr>
        </p:nvSpPr>
        <p:spPr>
          <a:xfrm>
            <a:off x="1270000" y="2971800"/>
            <a:ext cx="10464800" cy="3810000"/>
          </a:xfrm>
          <a:prstGeom prst="rect">
            <a:avLst/>
          </a:prstGeom>
        </p:spPr>
        <p:txBody>
          <a:bodyPr anchor="ctr">
            <a:normAutofit/>
          </a:bodyPr>
          <a:lstStyle/>
          <a:p>
            <a:r>
              <a:t>タイトルテキスト</a:t>
            </a:r>
          </a:p>
        </p:txBody>
      </p:sp>
      <p:sp>
        <p:nvSpPr>
          <p:cNvPr id="2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5" name="本文レベル1…"/>
          <p:cNvSpPr txBox="1">
            <a:spLocks noGrp="1"/>
          </p:cNvSpPr>
          <p:nvPr>
            <p:ph type="body" idx="1"/>
          </p:nvPr>
        </p:nvSpPr>
        <p:spPr>
          <a:xfrm>
            <a:off x="1270000" y="1270000"/>
            <a:ext cx="10464800" cy="7213600"/>
          </a:xfrm>
          <a:prstGeom prst="rect">
            <a:avLst/>
          </a:prstGeom>
        </p:spPr>
        <p:txBody>
          <a:bodyPr anchor="ctr">
            <a:normAutofit/>
          </a:bodyPr>
          <a:lstStyle>
            <a:lvl1pPr marL="787400" indent="-571500" algn="l">
              <a:spcBef>
                <a:spcPts val="4800"/>
              </a:spcBef>
              <a:buClr>
                <a:srgbClr val="000000"/>
              </a:buClr>
              <a:buSzPct val="171000"/>
              <a:buFont typeface="Lucida Grande"/>
              <a:buChar char="•"/>
              <a:defRPr sz="4200"/>
            </a:lvl1pPr>
            <a:lvl2pPr marL="1993900" indent="-1333500" algn="l">
              <a:spcBef>
                <a:spcPts val="4800"/>
              </a:spcBef>
              <a:buClr>
                <a:srgbClr val="000000"/>
              </a:buClr>
              <a:buSzPct val="171000"/>
              <a:buFont typeface="Lucida Grande"/>
              <a:buChar char="•"/>
              <a:defRPr sz="4200"/>
            </a:lvl2pPr>
            <a:lvl3pPr marL="2438400" indent="-1333500" algn="l">
              <a:spcBef>
                <a:spcPts val="4800"/>
              </a:spcBef>
              <a:buClr>
                <a:srgbClr val="000000"/>
              </a:buClr>
              <a:buSzPct val="171000"/>
              <a:buFont typeface="Lucida Grande"/>
              <a:buChar char="•"/>
              <a:defRPr sz="4200"/>
            </a:lvl3pPr>
            <a:lvl4pPr marL="2882900" indent="-1333500" algn="l">
              <a:spcBef>
                <a:spcPts val="4800"/>
              </a:spcBef>
              <a:buClr>
                <a:srgbClr val="000000"/>
              </a:buClr>
              <a:buSzPct val="171000"/>
              <a:buFont typeface="Lucida Grande"/>
              <a:buChar char="•"/>
              <a:defRPr sz="4200"/>
            </a:lvl4pPr>
            <a:lvl5pPr marL="3327400" indent="-1333500" algn="l">
              <a:spcBef>
                <a:spcPts val="4800"/>
              </a:spcBef>
              <a:buClr>
                <a:srgbClr val="000000"/>
              </a:buClr>
              <a:buSzPct val="171000"/>
              <a:buFont typeface="Lucida Grande"/>
              <a:buChar char="•"/>
              <a:defRPr sz="4200"/>
            </a:lvl5pPr>
          </a:lstStyle>
          <a:p>
            <a:r>
              <a:t>本文レベル1</a:t>
            </a:r>
          </a:p>
          <a:p>
            <a:pPr lvl="1"/>
            <a:r>
              <a:t>本文レベル2</a:t>
            </a:r>
          </a:p>
          <a:p>
            <a:pPr lvl="2"/>
            <a:r>
              <a:t>本文レベル3</a:t>
            </a:r>
          </a:p>
          <a:p>
            <a:pPr lvl="3"/>
            <a:r>
              <a:t>本文レベル4</a:t>
            </a:r>
          </a:p>
          <a:p>
            <a:pPr lvl="4"/>
            <a:r>
              <a:t>本文レベル5</a:t>
            </a:r>
          </a:p>
        </p:txBody>
      </p:sp>
      <p:sp>
        <p:nvSpPr>
          <p:cNvPr id="3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bg>
      <p:bgPr>
        <a:solidFill>
          <a:srgbClr val="E5E5E5"/>
        </a:solidFill>
        <a:effectLst/>
      </p:bgPr>
    </p:bg>
    <p:spTree>
      <p:nvGrpSpPr>
        <p:cNvPr id="1" name=""/>
        <p:cNvGrpSpPr/>
        <p:nvPr/>
      </p:nvGrpSpPr>
      <p:grpSpPr>
        <a:xfrm>
          <a:off x="0" y="0"/>
          <a:ext cx="0" cy="0"/>
          <a:chOff x="0" y="0"/>
          <a:chExt cx="0" cy="0"/>
        </a:xfrm>
      </p:grpSpPr>
      <p:sp>
        <p:nvSpPr>
          <p:cNvPr id="43" name="タイトルテキスト"/>
          <p:cNvSpPr txBox="1">
            <a:spLocks noGrp="1"/>
          </p:cNvSpPr>
          <p:nvPr>
            <p:ph type="title"/>
          </p:nvPr>
        </p:nvSpPr>
        <p:spPr>
          <a:xfrm>
            <a:off x="1270000" y="7366000"/>
            <a:ext cx="10464800" cy="1701800"/>
          </a:xfrm>
          <a:prstGeom prst="rect">
            <a:avLst/>
          </a:prstGeom>
        </p:spPr>
        <p:txBody>
          <a:bodyPr anchor="ctr">
            <a:normAutofit/>
          </a:bodyPr>
          <a:lstStyle/>
          <a:p>
            <a:r>
              <a:t>タイトルテキスト</a:t>
            </a:r>
          </a:p>
        </p:txBody>
      </p:sp>
      <p:sp>
        <p:nvSpPr>
          <p:cNvPr id="4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1" name="タイトルテキスト"/>
          <p:cNvSpPr txBox="1">
            <a:spLocks noGrp="1"/>
          </p:cNvSpPr>
          <p:nvPr>
            <p:ph type="title"/>
          </p:nvPr>
        </p:nvSpPr>
        <p:spPr>
          <a:xfrm>
            <a:off x="1270000" y="7366000"/>
            <a:ext cx="10464800" cy="1701800"/>
          </a:xfrm>
          <a:prstGeom prst="rect">
            <a:avLst/>
          </a:prstGeom>
        </p:spPr>
        <p:txBody>
          <a:bodyPr anchor="ctr">
            <a:normAutofit/>
          </a:bodyPr>
          <a:lstStyle/>
          <a:p>
            <a:r>
              <a:t>タイトルテキスト</a:t>
            </a:r>
          </a:p>
        </p:txBody>
      </p:sp>
      <p:sp>
        <p:nvSpPr>
          <p:cNvPr id="5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bg>
      <p:bgPr>
        <a:solidFill>
          <a:srgbClr val="E5E5E5"/>
        </a:solidFill>
        <a:effectLst/>
      </p:bgPr>
    </p:bg>
    <p:spTree>
      <p:nvGrpSpPr>
        <p:cNvPr id="1" name=""/>
        <p:cNvGrpSpPr/>
        <p:nvPr/>
      </p:nvGrpSpPr>
      <p:grpSpPr>
        <a:xfrm>
          <a:off x="0" y="0"/>
          <a:ext cx="0" cy="0"/>
          <a:chOff x="0" y="0"/>
          <a:chExt cx="0" cy="0"/>
        </a:xfrm>
      </p:grpSpPr>
      <p:sp>
        <p:nvSpPr>
          <p:cNvPr id="59" name="本文レベル1…"/>
          <p:cNvSpPr txBox="1">
            <a:spLocks noGrp="1"/>
          </p:cNvSpPr>
          <p:nvPr>
            <p:ph type="body" sz="half" idx="1"/>
          </p:nvPr>
        </p:nvSpPr>
        <p:spPr>
          <a:xfrm>
            <a:off x="635000" y="4787900"/>
            <a:ext cx="5867400" cy="4965700"/>
          </a:xfrm>
          <a:prstGeom prst="rect">
            <a:avLst/>
          </a:prstGeom>
        </p:spPr>
        <p:txBody>
          <a:bodyPr>
            <a:normAutofit/>
          </a:bodyPr>
          <a:lstStyle>
            <a:lvl1pPr>
              <a:defRPr sz="3400"/>
            </a:lvl1pPr>
            <a:lvl2pPr>
              <a:defRPr sz="3400"/>
            </a:lvl2pPr>
            <a:lvl3pPr>
              <a:defRPr sz="3400"/>
            </a:lvl3pPr>
            <a:lvl4pPr>
              <a:defRPr sz="3400"/>
            </a:lvl4pPr>
            <a:lvl5pPr>
              <a:defRPr sz="3400"/>
            </a:lvl5pPr>
          </a:lstStyle>
          <a:p>
            <a:r>
              <a:t>本文レベル1</a:t>
            </a:r>
          </a:p>
          <a:p>
            <a:pPr lvl="1"/>
            <a:r>
              <a:t>本文レベル2</a:t>
            </a:r>
          </a:p>
          <a:p>
            <a:pPr lvl="2"/>
            <a:r>
              <a:t>本文レベル3</a:t>
            </a:r>
          </a:p>
          <a:p>
            <a:pPr lvl="3"/>
            <a:r>
              <a:t>本文レベル4</a:t>
            </a:r>
          </a:p>
          <a:p>
            <a:pPr lvl="4"/>
            <a:r>
              <a:t>本文レベル5</a:t>
            </a:r>
          </a:p>
        </p:txBody>
      </p:sp>
      <p:sp>
        <p:nvSpPr>
          <p:cNvPr id="60" name="タイトルテキスト"/>
          <p:cNvSpPr txBox="1">
            <a:spLocks noGrp="1"/>
          </p:cNvSpPr>
          <p:nvPr>
            <p:ph type="title"/>
          </p:nvPr>
        </p:nvSpPr>
        <p:spPr>
          <a:xfrm>
            <a:off x="635000" y="0"/>
            <a:ext cx="5867400" cy="4711700"/>
          </a:xfrm>
          <a:prstGeom prst="rect">
            <a:avLst/>
          </a:prstGeom>
        </p:spPr>
        <p:txBody>
          <a:bodyPr>
            <a:normAutofit/>
          </a:bodyPr>
          <a:lstStyle>
            <a:lvl1pPr>
              <a:defRPr sz="7000"/>
            </a:lvl1pPr>
          </a:lstStyle>
          <a:p>
            <a:r>
              <a:t>タイトルテキスト</a:t>
            </a:r>
          </a:p>
        </p:txBody>
      </p:sp>
      <p:sp>
        <p:nvSpPr>
          <p:cNvPr id="6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8" name="本文レベル1…"/>
          <p:cNvSpPr txBox="1">
            <a:spLocks noGrp="1"/>
          </p:cNvSpPr>
          <p:nvPr>
            <p:ph type="body" sz="half" idx="1"/>
          </p:nvPr>
        </p:nvSpPr>
        <p:spPr>
          <a:xfrm>
            <a:off x="635000" y="4787900"/>
            <a:ext cx="5867400" cy="4965700"/>
          </a:xfrm>
          <a:prstGeom prst="rect">
            <a:avLst/>
          </a:prstGeom>
        </p:spPr>
        <p:txBody>
          <a:bodyPr>
            <a:normAutofit/>
          </a:bodyPr>
          <a:lstStyle>
            <a:lvl1pPr>
              <a:defRPr sz="3400"/>
            </a:lvl1pPr>
            <a:lvl2pPr>
              <a:defRPr sz="3400"/>
            </a:lvl2pPr>
            <a:lvl3pPr>
              <a:defRPr sz="3400"/>
            </a:lvl3pPr>
            <a:lvl4pPr>
              <a:defRPr sz="3400"/>
            </a:lvl4pPr>
            <a:lvl5pPr>
              <a:defRPr sz="3400"/>
            </a:lvl5pPr>
          </a:lstStyle>
          <a:p>
            <a:r>
              <a:t>本文レベル1</a:t>
            </a:r>
          </a:p>
          <a:p>
            <a:pPr lvl="1"/>
            <a:r>
              <a:t>本文レベル2</a:t>
            </a:r>
          </a:p>
          <a:p>
            <a:pPr lvl="2"/>
            <a:r>
              <a:t>本文レベル3</a:t>
            </a:r>
          </a:p>
          <a:p>
            <a:pPr lvl="3"/>
            <a:r>
              <a:t>本文レベル4</a:t>
            </a:r>
          </a:p>
          <a:p>
            <a:pPr lvl="4"/>
            <a:r>
              <a:t>本文レベル5</a:t>
            </a:r>
          </a:p>
        </p:txBody>
      </p:sp>
      <p:sp>
        <p:nvSpPr>
          <p:cNvPr id="69" name="タイトルテキスト"/>
          <p:cNvSpPr txBox="1">
            <a:spLocks noGrp="1"/>
          </p:cNvSpPr>
          <p:nvPr>
            <p:ph type="title"/>
          </p:nvPr>
        </p:nvSpPr>
        <p:spPr>
          <a:xfrm>
            <a:off x="635000" y="0"/>
            <a:ext cx="5867400" cy="4711700"/>
          </a:xfrm>
          <a:prstGeom prst="rect">
            <a:avLst/>
          </a:prstGeom>
        </p:spPr>
        <p:txBody>
          <a:bodyPr>
            <a:normAutofit/>
          </a:bodyPr>
          <a:lstStyle>
            <a:lvl1pPr>
              <a:defRPr sz="7000"/>
            </a:lvl1pPr>
          </a:lstStyle>
          <a:p>
            <a:r>
              <a:t>タイトルテキスト</a:t>
            </a:r>
          </a:p>
        </p:txBody>
      </p:sp>
      <p:sp>
        <p:nvSpPr>
          <p:cNvPr id="7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7" name="タイトルテキスト"/>
          <p:cNvSpPr txBox="1">
            <a:spLocks noGrp="1"/>
          </p:cNvSpPr>
          <p:nvPr>
            <p:ph type="title"/>
          </p:nvPr>
        </p:nvSpPr>
        <p:spPr>
          <a:xfrm>
            <a:off x="1270000" y="254000"/>
            <a:ext cx="10464800" cy="2438400"/>
          </a:xfrm>
          <a:prstGeom prst="rect">
            <a:avLst/>
          </a:prstGeom>
        </p:spPr>
        <p:txBody>
          <a:bodyPr anchor="ctr">
            <a:normAutofit/>
          </a:bodyPr>
          <a:lstStyle/>
          <a:p>
            <a:r>
              <a:t>タイトルテキスト</a:t>
            </a:r>
          </a:p>
        </p:txBody>
      </p:sp>
      <p:sp>
        <p:nvSpPr>
          <p:cNvPr id="7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650240" y="-1"/>
            <a:ext cx="11704320" cy="2016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p>
            <a:r>
              <a:t>タイトルテキスト</a:t>
            </a:r>
          </a:p>
        </p:txBody>
      </p:sp>
      <p:sp>
        <p:nvSpPr>
          <p:cNvPr id="3" name="本文レベル1…"/>
          <p:cNvSpPr txBox="1">
            <a:spLocks noGrp="1"/>
          </p:cNvSpPr>
          <p:nvPr>
            <p:ph type="body" idx="1"/>
          </p:nvPr>
        </p:nvSpPr>
        <p:spPr>
          <a:xfrm>
            <a:off x="650240" y="2275839"/>
            <a:ext cx="11704320" cy="7477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285652" y="8779791"/>
            <a:ext cx="3034455" cy="520701"/>
          </a:xfrm>
          <a:prstGeom prst="rect">
            <a:avLst/>
          </a:prstGeom>
          <a:ln w="12700">
            <a:miter lim="400000"/>
          </a:ln>
        </p:spPr>
        <p:txBody>
          <a:bodyPr wrap="none" lIns="45719" rIns="45719" anchor="ctr">
            <a:spAutoFit/>
          </a:bodyPr>
          <a:lstStyle>
            <a:lvl1pPr algn="r">
              <a:defRPr sz="1200">
                <a:latin typeface="Gill Sans"/>
                <a:ea typeface="Gill Sans"/>
                <a:cs typeface="Gill San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914400"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Gill Sans"/>
          <a:ea typeface="Gill Sans"/>
          <a:cs typeface="Gill Sans"/>
          <a:sym typeface="Gill Sans"/>
        </a:defRPr>
      </a:lvl1pPr>
      <a:lvl2pPr marL="0" marR="0" indent="0" algn="ctr" defTabSz="914400"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Gill Sans"/>
          <a:ea typeface="Gill Sans"/>
          <a:cs typeface="Gill Sans"/>
          <a:sym typeface="Gill Sans"/>
        </a:defRPr>
      </a:lvl2pPr>
      <a:lvl3pPr marL="0" marR="0" indent="0" algn="ctr" defTabSz="914400"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Gill Sans"/>
          <a:ea typeface="Gill Sans"/>
          <a:cs typeface="Gill Sans"/>
          <a:sym typeface="Gill Sans"/>
        </a:defRPr>
      </a:lvl3pPr>
      <a:lvl4pPr marL="0" marR="0" indent="0" algn="ctr" defTabSz="914400"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Gill Sans"/>
          <a:ea typeface="Gill Sans"/>
          <a:cs typeface="Gill Sans"/>
          <a:sym typeface="Gill Sans"/>
        </a:defRPr>
      </a:lvl4pPr>
      <a:lvl5pPr marL="0" marR="0" indent="0" algn="ctr" defTabSz="914400"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Gill Sans"/>
          <a:ea typeface="Gill Sans"/>
          <a:cs typeface="Gill Sans"/>
          <a:sym typeface="Gill Sans"/>
        </a:defRPr>
      </a:lvl5pPr>
      <a:lvl6pPr marL="0" marR="0" indent="457200" algn="ctr" defTabSz="914400"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Gill Sans"/>
          <a:ea typeface="Gill Sans"/>
          <a:cs typeface="Gill Sans"/>
          <a:sym typeface="Gill Sans"/>
        </a:defRPr>
      </a:lvl6pPr>
      <a:lvl7pPr marL="0" marR="0" indent="914400" algn="ctr" defTabSz="914400"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Gill Sans"/>
          <a:ea typeface="Gill Sans"/>
          <a:cs typeface="Gill Sans"/>
          <a:sym typeface="Gill Sans"/>
        </a:defRPr>
      </a:lvl7pPr>
      <a:lvl8pPr marL="0" marR="0" indent="1371600" algn="ctr" defTabSz="914400"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Gill Sans"/>
          <a:ea typeface="Gill Sans"/>
          <a:cs typeface="Gill Sans"/>
          <a:sym typeface="Gill Sans"/>
        </a:defRPr>
      </a:lvl8pPr>
      <a:lvl9pPr marL="0" marR="0" indent="1828800" algn="ctr" defTabSz="914400" rtl="0" latinLnBrk="0">
        <a:lnSpc>
          <a:spcPct val="100000"/>
        </a:lnSpc>
        <a:spcBef>
          <a:spcPts val="0"/>
        </a:spcBef>
        <a:spcAft>
          <a:spcPts val="0"/>
        </a:spcAft>
        <a:buClrTx/>
        <a:buSzTx/>
        <a:buFontTx/>
        <a:buNone/>
        <a:tabLst/>
        <a:defRPr sz="8400" b="0" i="0" u="none" strike="noStrike" cap="none" spc="0" baseline="0">
          <a:solidFill>
            <a:srgbClr val="000000"/>
          </a:solidFill>
          <a:uFillTx/>
          <a:latin typeface="Gill Sans"/>
          <a:ea typeface="Gill Sans"/>
          <a:cs typeface="Gill Sans"/>
          <a:sym typeface="Gill Sans"/>
        </a:defRPr>
      </a:lvl9pPr>
    </p:titleStyle>
    <p:bodyStyle>
      <a:lvl1pPr marL="342900" marR="0" indent="-342900" algn="ctr" defTabSz="9144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Gill Sans"/>
          <a:ea typeface="Gill Sans"/>
          <a:cs typeface="Gill Sans"/>
          <a:sym typeface="Gill Sans"/>
        </a:defRPr>
      </a:lvl1pPr>
      <a:lvl2pPr marL="342900" marR="0" indent="114300" algn="ctr" defTabSz="9144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Gill Sans"/>
          <a:ea typeface="Gill Sans"/>
          <a:cs typeface="Gill Sans"/>
          <a:sym typeface="Gill Sans"/>
        </a:defRPr>
      </a:lvl2pPr>
      <a:lvl3pPr marL="342900" marR="0" indent="571500" algn="ctr" defTabSz="9144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Gill Sans"/>
          <a:ea typeface="Gill Sans"/>
          <a:cs typeface="Gill Sans"/>
          <a:sym typeface="Gill Sans"/>
        </a:defRPr>
      </a:lvl3pPr>
      <a:lvl4pPr marL="342900" marR="0" indent="1028700" algn="ctr" defTabSz="9144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Gill Sans"/>
          <a:ea typeface="Gill Sans"/>
          <a:cs typeface="Gill Sans"/>
          <a:sym typeface="Gill Sans"/>
        </a:defRPr>
      </a:lvl4pPr>
      <a:lvl5pPr marL="342900" marR="0" indent="1485900" algn="ctr" defTabSz="9144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Gill Sans"/>
          <a:ea typeface="Gill Sans"/>
          <a:cs typeface="Gill Sans"/>
          <a:sym typeface="Gill Sans"/>
        </a:defRPr>
      </a:lvl5pPr>
      <a:lvl6pPr marL="342900" marR="0" indent="1943100" algn="ctr" defTabSz="9144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Gill Sans"/>
          <a:ea typeface="Gill Sans"/>
          <a:cs typeface="Gill Sans"/>
          <a:sym typeface="Gill Sans"/>
        </a:defRPr>
      </a:lvl6pPr>
      <a:lvl7pPr marL="342900" marR="0" indent="2400300" algn="ctr" defTabSz="9144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Gill Sans"/>
          <a:ea typeface="Gill Sans"/>
          <a:cs typeface="Gill Sans"/>
          <a:sym typeface="Gill Sans"/>
        </a:defRPr>
      </a:lvl7pPr>
      <a:lvl8pPr marL="342900" marR="0" indent="2857500" algn="ctr" defTabSz="9144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Gill Sans"/>
          <a:ea typeface="Gill Sans"/>
          <a:cs typeface="Gill Sans"/>
          <a:sym typeface="Gill Sans"/>
        </a:defRPr>
      </a:lvl8pPr>
      <a:lvl9pPr marL="342900" marR="0" indent="3314700" algn="ctr" defTabSz="9144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Gill Sans"/>
          <a:ea typeface="Gill Sans"/>
          <a:cs typeface="Gill Sans"/>
          <a:sym typeface="Gill San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11.tif"/><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tif"/><Relationship Id="rId4" Type="http://schemas.openxmlformats.org/officeDocument/2006/relationships/image" Target="../media/image13.tif"/></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tif"/><Relationship Id="rId1" Type="http://schemas.openxmlformats.org/officeDocument/2006/relationships/slideLayout" Target="../slideLayouts/slideLayout1.xml"/><Relationship Id="rId4" Type="http://schemas.openxmlformats.org/officeDocument/2006/relationships/image" Target="../media/image18.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物質の第 4 の状態…"/>
          <p:cNvSpPr txBox="1"/>
          <p:nvPr/>
        </p:nvSpPr>
        <p:spPr>
          <a:xfrm>
            <a:off x="4054475" y="154526"/>
            <a:ext cx="8591551" cy="984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9687">
              <a:defRPr sz="3200">
                <a:solidFill>
                  <a:srgbClr val="0000FF"/>
                </a:solidFill>
              </a:defRPr>
            </a:pPr>
            <a:r>
              <a:rPr dirty="0"/>
              <a:t>　＊</a:t>
            </a:r>
            <a:r>
              <a:rPr dirty="0" err="1"/>
              <a:t>物質の第</a:t>
            </a:r>
            <a:r>
              <a:rPr dirty="0"/>
              <a:t> 4 </a:t>
            </a:r>
            <a:r>
              <a:rPr dirty="0" err="1"/>
              <a:t>の状態</a:t>
            </a:r>
            <a:r>
              <a:rPr lang="ja-JP" altLang="en-US"/>
              <a:t>（電離気体）</a:t>
            </a:r>
            <a:endParaRPr dirty="0"/>
          </a:p>
          <a:p>
            <a:pPr indent="39687">
              <a:defRPr sz="3200">
                <a:solidFill>
                  <a:srgbClr val="0000FF"/>
                </a:solidFill>
              </a:defRPr>
            </a:pPr>
            <a:r>
              <a:rPr dirty="0"/>
              <a:t>　＊</a:t>
            </a:r>
            <a:r>
              <a:rPr dirty="0" err="1"/>
              <a:t>クーロン相互作用</a:t>
            </a:r>
            <a:r>
              <a:rPr lang="ja-JP" altLang="en-US"/>
              <a:t>する</a:t>
            </a:r>
            <a:r>
              <a:rPr dirty="0" err="1"/>
              <a:t>荷電粒子多体系</a:t>
            </a:r>
            <a:endParaRPr dirty="0"/>
          </a:p>
        </p:txBody>
      </p:sp>
      <p:sp>
        <p:nvSpPr>
          <p:cNvPr id="132" name="Q5 : プラズマ"/>
          <p:cNvSpPr txBox="1"/>
          <p:nvPr/>
        </p:nvSpPr>
        <p:spPr>
          <a:xfrm>
            <a:off x="409575" y="331787"/>
            <a:ext cx="3213100"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indent="42862" algn="ctr">
              <a:defRPr sz="4400">
                <a:solidFill>
                  <a:srgbClr val="FF0000"/>
                </a:solidFill>
              </a:defRPr>
            </a:pPr>
            <a:r>
              <a:rPr dirty="0"/>
              <a:t>Q5 : </a:t>
            </a:r>
            <a:r>
              <a:rPr dirty="0" err="1"/>
              <a:t>プラズマ</a:t>
            </a:r>
            <a:endParaRPr dirty="0"/>
          </a:p>
        </p:txBody>
      </p:sp>
      <p:pic>
        <p:nvPicPr>
          <p:cNvPr id="133" name="image.jpeg" descr="image.jpeg"/>
          <p:cNvPicPr>
            <a:picLocks noChangeAspect="1"/>
          </p:cNvPicPr>
          <p:nvPr/>
        </p:nvPicPr>
        <p:blipFill>
          <a:blip r:embed="rId2"/>
          <a:stretch>
            <a:fillRect/>
          </a:stretch>
        </p:blipFill>
        <p:spPr>
          <a:xfrm>
            <a:off x="996278" y="1554514"/>
            <a:ext cx="7075999" cy="6413751"/>
          </a:xfrm>
          <a:prstGeom prst="rect">
            <a:avLst/>
          </a:prstGeom>
          <a:ln w="12700">
            <a:miter lim="400000"/>
          </a:ln>
        </p:spPr>
      </p:pic>
      <p:sp>
        <p:nvSpPr>
          <p:cNvPr id="134" name="角丸四角形"/>
          <p:cNvSpPr/>
          <p:nvPr/>
        </p:nvSpPr>
        <p:spPr>
          <a:xfrm>
            <a:off x="228600" y="123825"/>
            <a:ext cx="3609975" cy="1008063"/>
          </a:xfrm>
          <a:prstGeom prst="roundRect">
            <a:avLst>
              <a:gd name="adj" fmla="val 22056"/>
            </a:avLst>
          </a:prstGeom>
          <a:ln w="38100">
            <a:solidFill>
              <a:srgbClr val="008000"/>
            </a:solidFill>
          </a:ln>
        </p:spPr>
        <p:txBody>
          <a:bodyPr lIns="45719" rIns="45719"/>
          <a:lstStyle/>
          <a:p>
            <a:pPr>
              <a:defRPr sz="1200"/>
            </a:pPr>
            <a:endParaRPr/>
          </a:p>
        </p:txBody>
      </p:sp>
      <p:sp>
        <p:nvSpPr>
          <p:cNvPr id="136" name="プラズマ波動物理、プラズマの磁気流体的および運動論的振舞いを、実験とモデリングを通して総合的に探求する。"/>
          <p:cNvSpPr txBox="1"/>
          <p:nvPr/>
        </p:nvSpPr>
        <p:spPr>
          <a:xfrm>
            <a:off x="409575" y="8297562"/>
            <a:ext cx="12082059" cy="1154162"/>
          </a:xfrm>
          <a:prstGeom prst="rect">
            <a:avLst/>
          </a:prstGeom>
          <a:ln w="254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8900" tIns="88900" rIns="88900" bIns="88900">
            <a:spAutoFit/>
          </a:bodyPr>
          <a:lstStyle/>
          <a:p>
            <a:pPr>
              <a:lnSpc>
                <a:spcPts val="3800"/>
              </a:lnSpc>
              <a:defRPr sz="2800">
                <a:solidFill>
                  <a:srgbClr val="FF00FF"/>
                </a:solidFill>
              </a:defRPr>
            </a:pPr>
            <a:r>
              <a:rPr sz="3200" dirty="0" err="1"/>
              <a:t>プラズマ波動</a:t>
            </a:r>
            <a:r>
              <a:rPr sz="3200" dirty="0" err="1">
                <a:solidFill>
                  <a:srgbClr val="000000"/>
                </a:solidFill>
              </a:rPr>
              <a:t>物理、プラズマの</a:t>
            </a:r>
            <a:r>
              <a:rPr sz="3200" dirty="0" err="1"/>
              <a:t>磁気流体的</a:t>
            </a:r>
            <a:r>
              <a:rPr sz="3200" dirty="0" err="1">
                <a:solidFill>
                  <a:srgbClr val="000000"/>
                </a:solidFill>
              </a:rPr>
              <a:t>および</a:t>
            </a:r>
            <a:r>
              <a:rPr sz="3200" dirty="0" err="1"/>
              <a:t>運動論的</a:t>
            </a:r>
            <a:r>
              <a:rPr sz="3200" dirty="0" err="1">
                <a:solidFill>
                  <a:srgbClr val="000000"/>
                </a:solidFill>
              </a:rPr>
              <a:t>振舞いを、実験とモデリングを通して総合的に探求する</a:t>
            </a:r>
            <a:r>
              <a:rPr sz="3200" dirty="0">
                <a:solidFill>
                  <a:srgbClr val="000000"/>
                </a:solidFill>
              </a:rPr>
              <a:t>。</a:t>
            </a:r>
          </a:p>
        </p:txBody>
      </p:sp>
      <p:sp>
        <p:nvSpPr>
          <p:cNvPr id="137" name="四角形"/>
          <p:cNvSpPr/>
          <p:nvPr/>
        </p:nvSpPr>
        <p:spPr>
          <a:xfrm>
            <a:off x="4742481" y="4091898"/>
            <a:ext cx="278970" cy="1388662"/>
          </a:xfrm>
          <a:prstGeom prst="rect">
            <a:avLst/>
          </a:prstGeom>
          <a:ln w="25400">
            <a:solidFill>
              <a:srgbClr val="FFFF00"/>
            </a:solidFill>
          </a:ln>
        </p:spPr>
        <p:txBody>
          <a:bodyPr lIns="45719" rIns="45719"/>
          <a:lstStyle/>
          <a:p>
            <a:pPr>
              <a:defRPr sz="1200"/>
            </a:pPr>
            <a:endParaRPr/>
          </a:p>
        </p:txBody>
      </p:sp>
      <p:sp>
        <p:nvSpPr>
          <p:cNvPr id="138" name="実験領域"/>
          <p:cNvSpPr txBox="1"/>
          <p:nvPr/>
        </p:nvSpPr>
        <p:spPr>
          <a:xfrm>
            <a:off x="9030333" y="2045789"/>
            <a:ext cx="1526541" cy="447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lvl1pPr>
          </a:lstStyle>
          <a:p>
            <a:r>
              <a:rPr dirty="0" err="1"/>
              <a:t>実験領域</a:t>
            </a:r>
            <a:endParaRPr dirty="0"/>
          </a:p>
        </p:txBody>
      </p:sp>
      <p:sp>
        <p:nvSpPr>
          <p:cNvPr id="139" name="線"/>
          <p:cNvSpPr/>
          <p:nvPr/>
        </p:nvSpPr>
        <p:spPr>
          <a:xfrm flipH="1">
            <a:off x="5063478" y="2396732"/>
            <a:ext cx="3848047" cy="1695166"/>
          </a:xfrm>
          <a:prstGeom prst="line">
            <a:avLst/>
          </a:prstGeom>
          <a:ln w="31750">
            <a:solidFill>
              <a:srgbClr val="009900"/>
            </a:solidFill>
            <a:tailEnd type="triangle"/>
          </a:ln>
        </p:spPr>
        <p:txBody>
          <a:bodyPr lIns="45719" rIns="45719"/>
          <a:lstStyle/>
          <a:p>
            <a:pPr>
              <a:defRPr sz="1200">
                <a:latin typeface="Gill Sans"/>
                <a:ea typeface="Gill Sans"/>
                <a:cs typeface="Gill Sans"/>
                <a:sym typeface="Gill Sans"/>
              </a:defRPr>
            </a:pPr>
            <a:endParaRPr/>
          </a:p>
        </p:txBody>
      </p:sp>
      <p:pic>
        <p:nvPicPr>
          <p:cNvPr id="140" name="image.png" descr="image.png"/>
          <p:cNvPicPr>
            <a:picLocks noChangeAspect="1"/>
          </p:cNvPicPr>
          <p:nvPr/>
        </p:nvPicPr>
        <p:blipFill>
          <a:blip r:embed="rId3"/>
          <a:stretch>
            <a:fillRect/>
          </a:stretch>
        </p:blipFill>
        <p:spPr>
          <a:xfrm>
            <a:off x="8350250" y="3650879"/>
            <a:ext cx="4032251" cy="3575050"/>
          </a:xfrm>
          <a:prstGeom prst="rect">
            <a:avLst/>
          </a:prstGeom>
          <a:ln w="12700">
            <a:miter lim="400000"/>
          </a:ln>
        </p:spPr>
      </p:pic>
      <p:sp>
        <p:nvSpPr>
          <p:cNvPr id="141" name="四角形"/>
          <p:cNvSpPr/>
          <p:nvPr/>
        </p:nvSpPr>
        <p:spPr>
          <a:xfrm>
            <a:off x="10366375" y="5722566"/>
            <a:ext cx="647701" cy="358776"/>
          </a:xfrm>
          <a:prstGeom prst="rect">
            <a:avLst/>
          </a:prstGeom>
          <a:ln w="38100">
            <a:solidFill>
              <a:srgbClr val="FF0000"/>
            </a:solidFill>
          </a:ln>
        </p:spPr>
        <p:txBody>
          <a:bodyPr lIns="45719" rIns="45719"/>
          <a:lstStyle/>
          <a:p>
            <a:pPr>
              <a:defRPr sz="1200"/>
            </a:pPr>
            <a:endParaRPr/>
          </a:p>
        </p:txBody>
      </p:sp>
      <p:sp>
        <p:nvSpPr>
          <p:cNvPr id="142" name="理学部５号館"/>
          <p:cNvSpPr txBox="1"/>
          <p:nvPr/>
        </p:nvSpPr>
        <p:spPr>
          <a:xfrm>
            <a:off x="9790113" y="4543054"/>
            <a:ext cx="872587"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lvl1pPr>
          </a:lstStyle>
          <a:p>
            <a:r>
              <a:rPr dirty="0"/>
              <a:t>理学部５号館</a:t>
            </a:r>
          </a:p>
        </p:txBody>
      </p:sp>
      <p:sp>
        <p:nvSpPr>
          <p:cNvPr id="143" name="理学部４号館"/>
          <p:cNvSpPr txBox="1"/>
          <p:nvPr/>
        </p:nvSpPr>
        <p:spPr>
          <a:xfrm>
            <a:off x="8277225" y="6351216"/>
            <a:ext cx="909423"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000"/>
            </a:pPr>
            <a:r>
              <a:rPr dirty="0"/>
              <a:t>理学部</a:t>
            </a:r>
            <a:r>
              <a:rPr sz="1800" dirty="0"/>
              <a:t>４号館</a:t>
            </a:r>
          </a:p>
        </p:txBody>
      </p:sp>
      <p:sp>
        <p:nvSpPr>
          <p:cNvPr id="144" name="農学・生命科学研究棟"/>
          <p:cNvSpPr txBox="1"/>
          <p:nvPr/>
        </p:nvSpPr>
        <p:spPr>
          <a:xfrm>
            <a:off x="11229975" y="5505079"/>
            <a:ext cx="1136651" cy="447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農学・生命科学研究棟</a:t>
            </a:r>
          </a:p>
        </p:txBody>
      </p:sp>
      <p:sp>
        <p:nvSpPr>
          <p:cNvPr id="145" name="プラズマ実験棟"/>
          <p:cNvSpPr txBox="1"/>
          <p:nvPr/>
        </p:nvSpPr>
        <p:spPr>
          <a:xfrm>
            <a:off x="11310185" y="3801275"/>
            <a:ext cx="1584326" cy="1815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FF0000"/>
                </a:solidFill>
              </a:defRPr>
            </a:lvl1pPr>
          </a:lstStyle>
          <a:p>
            <a:r>
              <a:rPr dirty="0" err="1"/>
              <a:t>プラズマ実験棟</a:t>
            </a:r>
            <a:endParaRPr lang="en-US" dirty="0"/>
          </a:p>
          <a:p>
            <a:r>
              <a:rPr lang="ja-JP" altLang="en-US"/>
              <a:t>（改修中）</a:t>
            </a:r>
            <a:endParaRPr lang="en-US" altLang="ja-JP" dirty="0"/>
          </a:p>
          <a:p>
            <a:r>
              <a:rPr lang="en-US" dirty="0"/>
              <a:t>〜2022.2</a:t>
            </a:r>
            <a:endParaRPr dirty="0"/>
          </a:p>
        </p:txBody>
      </p:sp>
      <p:sp>
        <p:nvSpPr>
          <p:cNvPr id="146" name="農学部総合館"/>
          <p:cNvSpPr txBox="1"/>
          <p:nvPr/>
        </p:nvSpPr>
        <p:spPr>
          <a:xfrm>
            <a:off x="10221913" y="6730629"/>
            <a:ext cx="1295400"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農学部総合館</a:t>
            </a:r>
          </a:p>
        </p:txBody>
      </p:sp>
      <p:sp>
        <p:nvSpPr>
          <p:cNvPr id="147" name="線"/>
          <p:cNvSpPr/>
          <p:nvPr/>
        </p:nvSpPr>
        <p:spPr>
          <a:xfrm flipH="1">
            <a:off x="10726737" y="4930403"/>
            <a:ext cx="574676" cy="935039"/>
          </a:xfrm>
          <a:prstGeom prst="line">
            <a:avLst/>
          </a:prstGeom>
          <a:ln w="25400">
            <a:solidFill>
              <a:srgbClr val="FF0000"/>
            </a:solidFill>
            <a:tailEnd type="triangle"/>
          </a:ln>
        </p:spPr>
        <p:txBody>
          <a:bodyPr lIns="45719" rIns="45719"/>
          <a:lstStyle/>
          <a:p>
            <a:pPr>
              <a:defRPr sz="1200">
                <a:latin typeface="Gill Sans"/>
                <a:ea typeface="Gill Sans"/>
                <a:cs typeface="Gill Sans"/>
                <a:sym typeface="Gill Sans"/>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image.tif" descr="image.tif"/>
          <p:cNvPicPr>
            <a:picLocks noChangeAspect="1"/>
          </p:cNvPicPr>
          <p:nvPr/>
        </p:nvPicPr>
        <p:blipFill>
          <a:blip r:embed="rId2"/>
          <a:stretch>
            <a:fillRect/>
          </a:stretch>
        </p:blipFill>
        <p:spPr>
          <a:xfrm>
            <a:off x="93662" y="2792412"/>
            <a:ext cx="7100888" cy="6908801"/>
          </a:xfrm>
          <a:prstGeom prst="rect">
            <a:avLst/>
          </a:prstGeom>
          <a:ln w="12700">
            <a:miter lim="400000"/>
          </a:ln>
        </p:spPr>
      </p:pic>
      <p:pic>
        <p:nvPicPr>
          <p:cNvPr id="150" name="image.png" descr="image.png"/>
          <p:cNvPicPr>
            <a:picLocks noChangeAspect="1"/>
          </p:cNvPicPr>
          <p:nvPr/>
        </p:nvPicPr>
        <p:blipFill>
          <a:blip r:embed="rId3"/>
          <a:stretch>
            <a:fillRect/>
          </a:stretch>
        </p:blipFill>
        <p:spPr>
          <a:xfrm>
            <a:off x="8158162" y="6924675"/>
            <a:ext cx="2828926" cy="2828925"/>
          </a:xfrm>
          <a:prstGeom prst="rect">
            <a:avLst/>
          </a:prstGeom>
          <a:ln w="12700">
            <a:miter lim="400000"/>
          </a:ln>
        </p:spPr>
      </p:pic>
      <p:sp>
        <p:nvSpPr>
          <p:cNvPr id="151" name="2.45 GHz 20kW"/>
          <p:cNvSpPr txBox="1"/>
          <p:nvPr/>
        </p:nvSpPr>
        <p:spPr>
          <a:xfrm>
            <a:off x="165099" y="5749925"/>
            <a:ext cx="1462089" cy="627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44450" defTabSz="912812">
              <a:lnSpc>
                <a:spcPct val="90000"/>
              </a:lnSpc>
              <a:defRPr sz="2600">
                <a:solidFill>
                  <a:srgbClr val="FFFF00"/>
                </a:solidFill>
              </a:defRPr>
            </a:lvl1pPr>
          </a:lstStyle>
          <a:p>
            <a:r>
              <a:t>2.45 GHz 20kW</a:t>
            </a:r>
          </a:p>
        </p:txBody>
      </p:sp>
      <p:sp>
        <p:nvSpPr>
          <p:cNvPr id="152" name="5 GHz 200kW"/>
          <p:cNvSpPr txBox="1"/>
          <p:nvPr/>
        </p:nvSpPr>
        <p:spPr>
          <a:xfrm>
            <a:off x="4270375" y="9139237"/>
            <a:ext cx="1988513" cy="460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lvl1pPr defTabSz="457200">
              <a:defRPr sz="2600">
                <a:solidFill>
                  <a:srgbClr val="FFFF00"/>
                </a:solidFill>
              </a:defRPr>
            </a:lvl1pPr>
          </a:lstStyle>
          <a:p>
            <a:r>
              <a:t>5 GHz 200kW</a:t>
            </a:r>
          </a:p>
        </p:txBody>
      </p:sp>
      <p:sp>
        <p:nvSpPr>
          <p:cNvPr id="153" name="マイクロ波による低アスペクト比トーラスプラズマの形成"/>
          <p:cNvSpPr txBox="1"/>
          <p:nvPr/>
        </p:nvSpPr>
        <p:spPr>
          <a:xfrm>
            <a:off x="745108" y="239712"/>
            <a:ext cx="11514584" cy="685312"/>
          </a:xfrm>
          <a:prstGeom prst="rect">
            <a:avLst/>
          </a:prstGeom>
          <a:ln w="25400">
            <a:solidFill>
              <a:srgbClr val="00008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ctr" defTabSz="457200">
              <a:lnSpc>
                <a:spcPct val="115000"/>
              </a:lnSpc>
              <a:defRPr sz="3600">
                <a:solidFill>
                  <a:schemeClr val="accent2"/>
                </a:solidFill>
              </a:defRPr>
            </a:lvl1pPr>
          </a:lstStyle>
          <a:p>
            <a:pPr>
              <a:lnSpc>
                <a:spcPct val="100000"/>
              </a:lnSpc>
            </a:pPr>
            <a:r>
              <a:t>マイクロ波による低アスペクト比トーラスプラズマの形成</a:t>
            </a:r>
          </a:p>
        </p:txBody>
      </p:sp>
      <p:sp>
        <p:nvSpPr>
          <p:cNvPr id="154" name="線"/>
          <p:cNvSpPr/>
          <p:nvPr/>
        </p:nvSpPr>
        <p:spPr>
          <a:xfrm flipH="1">
            <a:off x="6142037" y="6316662"/>
            <a:ext cx="865188" cy="73026"/>
          </a:xfrm>
          <a:prstGeom prst="line">
            <a:avLst/>
          </a:prstGeom>
          <a:ln w="31750">
            <a:solidFill>
              <a:srgbClr val="FFFF00"/>
            </a:solidFill>
            <a:tailEnd type="triangle"/>
          </a:ln>
        </p:spPr>
        <p:txBody>
          <a:bodyPr lIns="45719" rIns="45719"/>
          <a:lstStyle/>
          <a:p>
            <a:pPr>
              <a:defRPr sz="1200">
                <a:latin typeface="Gill Sans"/>
                <a:ea typeface="Gill Sans"/>
                <a:cs typeface="Gill Sans"/>
                <a:sym typeface="Gill Sans"/>
              </a:defRPr>
            </a:pPr>
            <a:endParaRPr/>
          </a:p>
        </p:txBody>
      </p:sp>
      <p:sp>
        <p:nvSpPr>
          <p:cNvPr id="155" name="線"/>
          <p:cNvSpPr/>
          <p:nvPr/>
        </p:nvSpPr>
        <p:spPr>
          <a:xfrm flipH="1" flipV="1">
            <a:off x="6071046" y="8807297"/>
            <a:ext cx="830958" cy="649593"/>
          </a:xfrm>
          <a:prstGeom prst="line">
            <a:avLst/>
          </a:prstGeom>
          <a:ln w="31750">
            <a:solidFill>
              <a:srgbClr val="FFFF00"/>
            </a:solidFill>
            <a:tailEnd type="triangle"/>
          </a:ln>
        </p:spPr>
        <p:txBody>
          <a:bodyPr lIns="45719" rIns="45719"/>
          <a:lstStyle/>
          <a:p>
            <a:pPr>
              <a:defRPr sz="1200">
                <a:latin typeface="Gill Sans"/>
                <a:ea typeface="Gill Sans"/>
                <a:cs typeface="Gill Sans"/>
                <a:sym typeface="Gill Sans"/>
              </a:defRPr>
            </a:pPr>
            <a:endParaRPr/>
          </a:p>
        </p:txBody>
      </p:sp>
      <p:sp>
        <p:nvSpPr>
          <p:cNvPr id="157" name="トーラスプラズマにおける諸現象は、低アスペクト比領域で顕著に現れる。…"/>
          <p:cNvSpPr txBox="1"/>
          <p:nvPr/>
        </p:nvSpPr>
        <p:spPr>
          <a:xfrm>
            <a:off x="7546081" y="5417284"/>
            <a:ext cx="5265044" cy="1292662"/>
          </a:xfrm>
          <a:prstGeom prst="rect">
            <a:avLst/>
          </a:prstGeom>
          <a:ln w="12700">
            <a:solidFill>
              <a:srgbClr val="66006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600">
                <a:solidFill>
                  <a:schemeClr val="accent2"/>
                </a:solidFill>
              </a:defRPr>
            </a:pPr>
            <a:r>
              <a:rPr lang="ja-JP" altLang="en-US"/>
              <a:t>球状トカマク</a:t>
            </a:r>
            <a:r>
              <a:rPr lang="en-US" altLang="ja-JP" dirty="0"/>
              <a:t> : </a:t>
            </a:r>
            <a:r>
              <a:rPr lang="ja-JP" altLang="en-US"/>
              <a:t>低磁場で高温高密度のプラズマを安定に保持可能</a:t>
            </a:r>
            <a:r>
              <a:rPr dirty="0"/>
              <a:t>　⇒　</a:t>
            </a:r>
            <a:r>
              <a:rPr dirty="0" err="1"/>
              <a:t>高性能核融合炉</a:t>
            </a:r>
            <a:r>
              <a:rPr dirty="0"/>
              <a:t>　　</a:t>
            </a:r>
          </a:p>
        </p:txBody>
      </p:sp>
      <p:sp>
        <p:nvSpPr>
          <p:cNvPr id="163" name="ITER…"/>
          <p:cNvSpPr txBox="1"/>
          <p:nvPr/>
        </p:nvSpPr>
        <p:spPr>
          <a:xfrm>
            <a:off x="11255375" y="7972425"/>
            <a:ext cx="1582738" cy="1005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pPr>
            <a:r>
              <a:t>ITER</a:t>
            </a:r>
          </a:p>
          <a:p>
            <a:pPr>
              <a:defRPr sz="1800"/>
            </a:pPr>
            <a:r>
              <a:t>国際熱核融合実験炉</a:t>
            </a:r>
          </a:p>
          <a:p>
            <a:pPr>
              <a:defRPr sz="1800"/>
            </a:pPr>
            <a:r>
              <a:t>(2025〜)</a:t>
            </a:r>
          </a:p>
        </p:txBody>
      </p:sp>
      <p:sp>
        <p:nvSpPr>
          <p:cNvPr id="165" name="線"/>
          <p:cNvSpPr/>
          <p:nvPr/>
        </p:nvSpPr>
        <p:spPr>
          <a:xfrm>
            <a:off x="238125" y="6606857"/>
            <a:ext cx="647700" cy="1"/>
          </a:xfrm>
          <a:prstGeom prst="line">
            <a:avLst/>
          </a:prstGeom>
          <a:ln w="31750">
            <a:solidFill>
              <a:srgbClr val="FFFF00"/>
            </a:solidFill>
            <a:tailEnd type="triangle"/>
          </a:ln>
        </p:spPr>
        <p:txBody>
          <a:bodyPr lIns="45719" rIns="45719"/>
          <a:lstStyle/>
          <a:p>
            <a:pPr>
              <a:defRPr sz="1200">
                <a:latin typeface="Gill Sans"/>
                <a:ea typeface="Gill Sans"/>
                <a:cs typeface="Gill Sans"/>
                <a:sym typeface="Gill Sans"/>
              </a:defRPr>
            </a:pPr>
            <a:endParaRPr/>
          </a:p>
        </p:txBody>
      </p:sp>
      <p:sp>
        <p:nvSpPr>
          <p:cNvPr id="166" name="2.45 GHz 20kW"/>
          <p:cNvSpPr txBox="1"/>
          <p:nvPr/>
        </p:nvSpPr>
        <p:spPr>
          <a:xfrm>
            <a:off x="5710237" y="5456237"/>
            <a:ext cx="1462089" cy="627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44450" defTabSz="912812">
              <a:lnSpc>
                <a:spcPct val="90000"/>
              </a:lnSpc>
              <a:defRPr sz="2600">
                <a:solidFill>
                  <a:srgbClr val="FFFF00"/>
                </a:solidFill>
              </a:defRPr>
            </a:lvl1pPr>
          </a:lstStyle>
          <a:p>
            <a:r>
              <a:rPr dirty="0"/>
              <a:t>2.45 GHz 20kW</a:t>
            </a:r>
          </a:p>
        </p:txBody>
      </p:sp>
      <p:sp>
        <p:nvSpPr>
          <p:cNvPr id="167" name="中心ソレノイドの無いトカマクプラズマ発生装置"/>
          <p:cNvSpPr txBox="1"/>
          <p:nvPr/>
        </p:nvSpPr>
        <p:spPr>
          <a:xfrm>
            <a:off x="665161" y="2995547"/>
            <a:ext cx="6342064" cy="40011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44450" defTabSz="912812">
              <a:lnSpc>
                <a:spcPct val="90000"/>
              </a:lnSpc>
              <a:defRPr sz="2600">
                <a:solidFill>
                  <a:srgbClr val="FFFF00"/>
                </a:solidFill>
              </a:defRPr>
            </a:lvl1pPr>
          </a:lstStyle>
          <a:p>
            <a:pPr algn="ctr">
              <a:lnSpc>
                <a:spcPct val="100000"/>
              </a:lnSpc>
            </a:pPr>
            <a:r>
              <a:rPr lang="en-US" dirty="0">
                <a:solidFill>
                  <a:schemeClr val="tx1"/>
                </a:solidFill>
              </a:rPr>
              <a:t>LATE (Low Aspect ratio Torus Experiment)</a:t>
            </a:r>
            <a:endParaRPr dirty="0">
              <a:solidFill>
                <a:schemeClr val="tx1"/>
              </a:solidFill>
            </a:endParaRPr>
          </a:p>
        </p:txBody>
      </p:sp>
      <p:sp>
        <p:nvSpPr>
          <p:cNvPr id="2" name="テキスト ボックス 1">
            <a:extLst>
              <a:ext uri="{FF2B5EF4-FFF2-40B4-BE49-F238E27FC236}">
                <a16:creationId xmlns:a16="http://schemas.microsoft.com/office/drawing/2014/main" id="{9AAF29F4-8F17-EA4A-A215-EC3CA81EC4B2}"/>
              </a:ext>
            </a:extLst>
          </p:cNvPr>
          <p:cNvSpPr txBox="1"/>
          <p:nvPr/>
        </p:nvSpPr>
        <p:spPr>
          <a:xfrm>
            <a:off x="1201591" y="1253723"/>
            <a:ext cx="11353427"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defRPr sz="2800">
                <a:solidFill>
                  <a:srgbClr val="000090"/>
                </a:solidFill>
              </a:defRPr>
            </a:pPr>
            <a:r>
              <a:rPr lang="ja-JP" altLang="en-US" sz="3000">
                <a:solidFill>
                  <a:srgbClr val="FF0000"/>
                </a:solidFill>
              </a:rPr>
              <a:t>電子バーンスタイン波</a:t>
            </a:r>
            <a:r>
              <a:rPr lang="ja-JP" altLang="en-US" sz="3000"/>
              <a:t>を用いた</a:t>
            </a:r>
            <a:r>
              <a:rPr lang="ja-JP" altLang="en-US" sz="3000">
                <a:solidFill>
                  <a:srgbClr val="FF0000"/>
                </a:solidFill>
              </a:rPr>
              <a:t>電子サイクロトロン共鳴加熱・電流駆動</a:t>
            </a:r>
            <a:endParaRPr lang="ja-JP" altLang="en-US" sz="3000" dirty="0"/>
          </a:p>
        </p:txBody>
      </p:sp>
      <p:sp>
        <p:nvSpPr>
          <p:cNvPr id="3" name="テキスト ボックス 2">
            <a:extLst>
              <a:ext uri="{FF2B5EF4-FFF2-40B4-BE49-F238E27FC236}">
                <a16:creationId xmlns:a16="http://schemas.microsoft.com/office/drawing/2014/main" id="{30418510-2606-B940-BB53-24485751CC04}"/>
              </a:ext>
            </a:extLst>
          </p:cNvPr>
          <p:cNvSpPr txBox="1"/>
          <p:nvPr/>
        </p:nvSpPr>
        <p:spPr>
          <a:xfrm>
            <a:off x="2784556" y="2028176"/>
            <a:ext cx="7435688"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ja-JP" altLang="en-US" sz="3000"/>
              <a:t>中心ソレノイドコイル無しで</a:t>
            </a:r>
            <a:r>
              <a:rPr lang="ja-JP" altLang="en-US" sz="3000">
                <a:solidFill>
                  <a:srgbClr val="FF0000"/>
                </a:solidFill>
              </a:rPr>
              <a:t>球状トカマク</a:t>
            </a:r>
            <a:r>
              <a:rPr lang="ja-JP" altLang="en-US" sz="3000"/>
              <a:t>を作る</a:t>
            </a:r>
          </a:p>
        </p:txBody>
      </p:sp>
      <p:grpSp>
        <p:nvGrpSpPr>
          <p:cNvPr id="26" name="グループ化 25">
            <a:extLst>
              <a:ext uri="{FF2B5EF4-FFF2-40B4-BE49-F238E27FC236}">
                <a16:creationId xmlns:a16="http://schemas.microsoft.com/office/drawing/2014/main" id="{1E4A33C7-11C5-3248-838F-0005AA62B82F}"/>
              </a:ext>
            </a:extLst>
          </p:cNvPr>
          <p:cNvGrpSpPr/>
          <p:nvPr/>
        </p:nvGrpSpPr>
        <p:grpSpPr>
          <a:xfrm>
            <a:off x="7751818" y="3141016"/>
            <a:ext cx="4895851" cy="1793876"/>
            <a:chOff x="8015287" y="2722562"/>
            <a:chExt cx="4895851" cy="1793876"/>
          </a:xfrm>
        </p:grpSpPr>
        <p:pic>
          <p:nvPicPr>
            <p:cNvPr id="27" name="image.png" descr="image.png">
              <a:extLst>
                <a:ext uri="{FF2B5EF4-FFF2-40B4-BE49-F238E27FC236}">
                  <a16:creationId xmlns:a16="http://schemas.microsoft.com/office/drawing/2014/main" id="{A4A5B68E-1369-694D-9D10-CBD247F24B61}"/>
                </a:ext>
              </a:extLst>
            </p:cNvPr>
            <p:cNvPicPr>
              <a:picLocks noChangeAspect="1"/>
            </p:cNvPicPr>
            <p:nvPr/>
          </p:nvPicPr>
          <p:blipFill>
            <a:blip r:embed="rId4"/>
            <a:stretch>
              <a:fillRect/>
            </a:stretch>
          </p:blipFill>
          <p:spPr>
            <a:xfrm>
              <a:off x="8015287" y="2722562"/>
              <a:ext cx="4770438" cy="1793876"/>
            </a:xfrm>
            <a:prstGeom prst="rect">
              <a:avLst/>
            </a:prstGeom>
            <a:ln w="12700">
              <a:miter lim="400000"/>
            </a:ln>
          </p:spPr>
        </p:pic>
        <p:sp>
          <p:nvSpPr>
            <p:cNvPr id="28" name="四角形">
              <a:extLst>
                <a:ext uri="{FF2B5EF4-FFF2-40B4-BE49-F238E27FC236}">
                  <a16:creationId xmlns:a16="http://schemas.microsoft.com/office/drawing/2014/main" id="{C8F9D44F-ADA5-E04E-91E3-93CD8A4A5B76}"/>
                </a:ext>
              </a:extLst>
            </p:cNvPr>
            <p:cNvSpPr/>
            <p:nvPr/>
          </p:nvSpPr>
          <p:spPr>
            <a:xfrm>
              <a:off x="10318750" y="3317875"/>
              <a:ext cx="1574800" cy="406400"/>
            </a:xfrm>
            <a:prstGeom prst="rect">
              <a:avLst/>
            </a:prstGeom>
            <a:solidFill>
              <a:schemeClr val="accent1"/>
            </a:solidFill>
            <a:ln w="12700">
              <a:miter lim="400000"/>
            </a:ln>
            <a:effectLst>
              <a:outerShdw blurRad="127000" dist="76199" dir="2700000" rotWithShape="0">
                <a:srgbClr val="000000">
                  <a:alpha val="75000"/>
                </a:srgbClr>
              </a:outerShdw>
            </a:effectLst>
          </p:spPr>
          <p:txBody>
            <a:bodyPr lIns="45719" rIns="45719"/>
            <a:lstStyle/>
            <a:p>
              <a:pPr defTabSz="457200">
                <a:defRPr sz="1800"/>
              </a:pPr>
              <a:endParaRPr/>
            </a:p>
          </p:txBody>
        </p:sp>
        <p:sp>
          <p:nvSpPr>
            <p:cNvPr id="29" name="四角形">
              <a:extLst>
                <a:ext uri="{FF2B5EF4-FFF2-40B4-BE49-F238E27FC236}">
                  <a16:creationId xmlns:a16="http://schemas.microsoft.com/office/drawing/2014/main" id="{637123CF-0AAB-5549-A893-F0A3AB41DAAA}"/>
                </a:ext>
              </a:extLst>
            </p:cNvPr>
            <p:cNvSpPr/>
            <p:nvPr/>
          </p:nvSpPr>
          <p:spPr>
            <a:xfrm>
              <a:off x="11182350" y="2814637"/>
              <a:ext cx="1600200" cy="406401"/>
            </a:xfrm>
            <a:prstGeom prst="rect">
              <a:avLst/>
            </a:prstGeom>
            <a:solidFill>
              <a:schemeClr val="accent1"/>
            </a:solidFill>
            <a:ln w="12700">
              <a:miter lim="400000"/>
            </a:ln>
            <a:effectLst>
              <a:outerShdw blurRad="127000" dist="76199" dir="2700000" rotWithShape="0">
                <a:srgbClr val="000000">
                  <a:alpha val="75000"/>
                </a:srgbClr>
              </a:outerShdw>
            </a:effectLst>
          </p:spPr>
          <p:txBody>
            <a:bodyPr lIns="45719" rIns="45719"/>
            <a:lstStyle/>
            <a:p>
              <a:pPr defTabSz="457200">
                <a:defRPr sz="1800"/>
              </a:pPr>
              <a:endParaRPr/>
            </a:p>
          </p:txBody>
        </p:sp>
        <p:sp>
          <p:nvSpPr>
            <p:cNvPr id="30" name="高アスペクト比">
              <a:extLst>
                <a:ext uri="{FF2B5EF4-FFF2-40B4-BE49-F238E27FC236}">
                  <a16:creationId xmlns:a16="http://schemas.microsoft.com/office/drawing/2014/main" id="{B3E80EF7-877F-BC47-9DEA-68D3546DAF59}"/>
                </a:ext>
              </a:extLst>
            </p:cNvPr>
            <p:cNvSpPr txBox="1"/>
            <p:nvPr/>
          </p:nvSpPr>
          <p:spPr>
            <a:xfrm>
              <a:off x="11234737" y="2867025"/>
              <a:ext cx="1676401" cy="22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39687">
                <a:defRPr sz="1800">
                  <a:solidFill>
                    <a:srgbClr val="FF3B2A"/>
                  </a:solidFill>
                </a:defRPr>
              </a:lvl1pPr>
            </a:lstStyle>
            <a:p>
              <a:r>
                <a:t>高アスペクト比</a:t>
              </a:r>
            </a:p>
          </p:txBody>
        </p:sp>
        <p:sp>
          <p:nvSpPr>
            <p:cNvPr id="31" name="低アスペクト比">
              <a:extLst>
                <a:ext uri="{FF2B5EF4-FFF2-40B4-BE49-F238E27FC236}">
                  <a16:creationId xmlns:a16="http://schemas.microsoft.com/office/drawing/2014/main" id="{C855FDA6-75E8-F443-BC57-4DFBD15F9713}"/>
                </a:ext>
              </a:extLst>
            </p:cNvPr>
            <p:cNvSpPr txBox="1"/>
            <p:nvPr/>
          </p:nvSpPr>
          <p:spPr>
            <a:xfrm>
              <a:off x="10344150" y="3400425"/>
              <a:ext cx="1524000" cy="22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39687">
                <a:defRPr sz="1800">
                  <a:solidFill>
                    <a:srgbClr val="FF3B2A"/>
                  </a:solidFill>
                </a:defRPr>
              </a:lvl1pPr>
            </a:lstStyle>
            <a:p>
              <a:r>
                <a:t>低アスペクト比</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楕円"/>
          <p:cNvSpPr/>
          <p:nvPr/>
        </p:nvSpPr>
        <p:spPr>
          <a:xfrm>
            <a:off x="7775575" y="8358187"/>
            <a:ext cx="3892550" cy="1228726"/>
          </a:xfrm>
          <a:prstGeom prst="ellipse">
            <a:avLst/>
          </a:prstGeom>
          <a:solidFill>
            <a:srgbClr val="990033">
              <a:alpha val="0"/>
            </a:srgbClr>
          </a:solidFill>
          <a:ln w="63500">
            <a:solidFill>
              <a:srgbClr val="CC6600"/>
            </a:solidFill>
          </a:ln>
        </p:spPr>
        <p:txBody>
          <a:bodyPr lIns="45719" rIns="45719" anchor="ctr"/>
          <a:lstStyle/>
          <a:p>
            <a:pPr defTabSz="457200">
              <a:defRPr sz="1800"/>
            </a:pPr>
            <a:endParaRPr/>
          </a:p>
        </p:txBody>
      </p:sp>
      <p:pic>
        <p:nvPicPr>
          <p:cNvPr id="170" name="bline-xyz03-t114ms" descr="bline-xyz03-t114ms"/>
          <p:cNvPicPr>
            <a:picLocks noChangeAspect="1"/>
          </p:cNvPicPr>
          <p:nvPr/>
        </p:nvPicPr>
        <p:blipFill>
          <a:blip r:embed="rId2"/>
          <a:stretch>
            <a:fillRect/>
          </a:stretch>
        </p:blipFill>
        <p:spPr>
          <a:xfrm>
            <a:off x="8240712" y="5902325"/>
            <a:ext cx="2940051" cy="3376613"/>
          </a:xfrm>
          <a:prstGeom prst="rect">
            <a:avLst/>
          </a:prstGeom>
          <a:ln w="12700">
            <a:miter lim="400000"/>
          </a:ln>
        </p:spPr>
      </p:pic>
      <p:sp>
        <p:nvSpPr>
          <p:cNvPr id="171" name="マイクロ波のみによる球状トーラスプラズマの自発的形成"/>
          <p:cNvSpPr txBox="1"/>
          <p:nvPr/>
        </p:nvSpPr>
        <p:spPr>
          <a:xfrm>
            <a:off x="854447" y="384175"/>
            <a:ext cx="11295906" cy="677108"/>
          </a:xfrm>
          <a:prstGeom prst="rect">
            <a:avLst/>
          </a:prstGeom>
          <a:ln w="254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spAutoFit/>
          </a:bodyPr>
          <a:lstStyle>
            <a:lvl1pPr algn="ctr" defTabSz="457200">
              <a:lnSpc>
                <a:spcPct val="110000"/>
              </a:lnSpc>
              <a:defRPr sz="3400">
                <a:solidFill>
                  <a:srgbClr val="003399"/>
                </a:solidFill>
              </a:defRPr>
            </a:lvl1pPr>
          </a:lstStyle>
          <a:p>
            <a:pPr>
              <a:lnSpc>
                <a:spcPct val="100000"/>
              </a:lnSpc>
            </a:pPr>
            <a:r>
              <a:rPr dirty="0" err="1"/>
              <a:t>マイクロ波のみによる球状トーラスプラズマの自発的形成</a:t>
            </a:r>
            <a:endParaRPr dirty="0"/>
          </a:p>
        </p:txBody>
      </p:sp>
      <p:sp>
        <p:nvSpPr>
          <p:cNvPr id="172" name="楕円"/>
          <p:cNvSpPr/>
          <p:nvPr/>
        </p:nvSpPr>
        <p:spPr>
          <a:xfrm>
            <a:off x="1123950" y="8423275"/>
            <a:ext cx="3890963" cy="1127125"/>
          </a:xfrm>
          <a:prstGeom prst="ellipse">
            <a:avLst/>
          </a:prstGeom>
          <a:solidFill>
            <a:srgbClr val="990033">
              <a:alpha val="0"/>
            </a:srgbClr>
          </a:solidFill>
          <a:ln w="63500">
            <a:solidFill>
              <a:srgbClr val="CC6600"/>
            </a:solidFill>
          </a:ln>
        </p:spPr>
        <p:txBody>
          <a:bodyPr lIns="45719" rIns="45719" anchor="ctr"/>
          <a:lstStyle/>
          <a:p>
            <a:pPr defTabSz="457200">
              <a:defRPr sz="1800"/>
            </a:pPr>
            <a:endParaRPr/>
          </a:p>
        </p:txBody>
      </p:sp>
      <p:pic>
        <p:nvPicPr>
          <p:cNvPr id="173" name="080111-149-t051" descr="080111-149-t051"/>
          <p:cNvPicPr>
            <a:picLocks noChangeAspect="1"/>
          </p:cNvPicPr>
          <p:nvPr/>
        </p:nvPicPr>
        <p:blipFill>
          <a:blip r:embed="rId3"/>
          <a:stretch>
            <a:fillRect/>
          </a:stretch>
        </p:blipFill>
        <p:spPr>
          <a:xfrm>
            <a:off x="1736725" y="5902325"/>
            <a:ext cx="2838450" cy="3413125"/>
          </a:xfrm>
          <a:prstGeom prst="rect">
            <a:avLst/>
          </a:prstGeom>
          <a:ln w="12700">
            <a:miter lim="400000"/>
          </a:ln>
        </p:spPr>
      </p:pic>
      <p:pic>
        <p:nvPicPr>
          <p:cNvPr id="174" name="t051" descr="t051"/>
          <p:cNvPicPr>
            <a:picLocks noChangeAspect="1"/>
          </p:cNvPicPr>
          <p:nvPr/>
        </p:nvPicPr>
        <p:blipFill>
          <a:blip r:embed="rId4"/>
          <a:stretch>
            <a:fillRect/>
          </a:stretch>
        </p:blipFill>
        <p:spPr>
          <a:xfrm>
            <a:off x="1736725" y="2624137"/>
            <a:ext cx="2767013" cy="2690813"/>
          </a:xfrm>
          <a:prstGeom prst="rect">
            <a:avLst/>
          </a:prstGeom>
          <a:ln w="12700">
            <a:miter lim="400000"/>
          </a:ln>
        </p:spPr>
      </p:pic>
      <p:sp>
        <p:nvSpPr>
          <p:cNvPr id="175" name="外部コイルによる螺旋状磁力線"/>
          <p:cNvSpPr txBox="1"/>
          <p:nvPr/>
        </p:nvSpPr>
        <p:spPr>
          <a:xfrm>
            <a:off x="4017226" y="7642225"/>
            <a:ext cx="2230696" cy="746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defTabSz="457200">
              <a:lnSpc>
                <a:spcPct val="120000"/>
              </a:lnSpc>
              <a:defRPr sz="2000">
                <a:solidFill>
                  <a:srgbClr val="0000FF"/>
                </a:solidFill>
              </a:defRPr>
            </a:lvl1pPr>
          </a:lstStyle>
          <a:p>
            <a:pPr>
              <a:lnSpc>
                <a:spcPct val="100000"/>
              </a:lnSpc>
            </a:pPr>
            <a:r>
              <a:rPr dirty="0" err="1"/>
              <a:t>外部コイルによる螺旋状磁力線</a:t>
            </a:r>
            <a:endParaRPr dirty="0"/>
          </a:p>
        </p:txBody>
      </p:sp>
      <p:sp>
        <p:nvSpPr>
          <p:cNvPr id="176" name="線"/>
          <p:cNvSpPr/>
          <p:nvPr/>
        </p:nvSpPr>
        <p:spPr>
          <a:xfrm flipV="1">
            <a:off x="3171824" y="5695950"/>
            <a:ext cx="1" cy="3430588"/>
          </a:xfrm>
          <a:prstGeom prst="line">
            <a:avLst/>
          </a:prstGeom>
          <a:ln w="44450">
            <a:solidFill>
              <a:srgbClr val="990033"/>
            </a:solidFill>
            <a:tailEnd type="stealth"/>
          </a:ln>
        </p:spPr>
        <p:txBody>
          <a:bodyPr lIns="45719" rIns="45719"/>
          <a:lstStyle/>
          <a:p>
            <a:pPr>
              <a:defRPr sz="1200">
                <a:latin typeface="Gill Sans"/>
                <a:ea typeface="Gill Sans"/>
                <a:cs typeface="Gill Sans"/>
                <a:sym typeface="Gill Sans"/>
              </a:defRPr>
            </a:pPr>
            <a:endParaRPr/>
          </a:p>
        </p:txBody>
      </p:sp>
      <p:sp>
        <p:nvSpPr>
          <p:cNvPr id="177" name="電子サイクロトロン共鳴により螺旋状磁力線に沿ってプラズマが発生"/>
          <p:cNvSpPr txBox="1"/>
          <p:nvPr/>
        </p:nvSpPr>
        <p:spPr>
          <a:xfrm>
            <a:off x="930991" y="1651000"/>
            <a:ext cx="4949190" cy="869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defTabSz="457200">
              <a:lnSpc>
                <a:spcPct val="120000"/>
              </a:lnSpc>
              <a:defRPr>
                <a:solidFill>
                  <a:schemeClr val="accent2"/>
                </a:solidFill>
              </a:defRPr>
            </a:lvl1pPr>
          </a:lstStyle>
          <a:p>
            <a:pPr>
              <a:lnSpc>
                <a:spcPct val="100000"/>
              </a:lnSpc>
            </a:pPr>
            <a:r>
              <a:rPr dirty="0" err="1"/>
              <a:t>電子サイクロトロン共鳴により螺旋状磁力線に沿ってプラズマが発生</a:t>
            </a:r>
            <a:endParaRPr dirty="0"/>
          </a:p>
        </p:txBody>
      </p:sp>
      <p:sp>
        <p:nvSpPr>
          <p:cNvPr id="178" name="マイクロ波"/>
          <p:cNvSpPr txBox="1"/>
          <p:nvPr/>
        </p:nvSpPr>
        <p:spPr>
          <a:xfrm>
            <a:off x="254000" y="6823075"/>
            <a:ext cx="1705442" cy="485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lvl1pPr defTabSz="457200">
              <a:defRPr sz="2800">
                <a:solidFill>
                  <a:srgbClr val="D60093"/>
                </a:solidFill>
              </a:defRPr>
            </a:lvl1pPr>
          </a:lstStyle>
          <a:p>
            <a:r>
              <a:t>マイクロ波</a:t>
            </a:r>
          </a:p>
        </p:txBody>
      </p:sp>
      <p:pic>
        <p:nvPicPr>
          <p:cNvPr id="179" name="launcher" descr="launcher"/>
          <p:cNvPicPr>
            <a:picLocks noChangeAspect="1"/>
          </p:cNvPicPr>
          <p:nvPr/>
        </p:nvPicPr>
        <p:blipFill>
          <a:blip r:embed="rId5"/>
          <a:stretch>
            <a:fillRect/>
          </a:stretch>
        </p:blipFill>
        <p:spPr>
          <a:xfrm rot="21150070">
            <a:off x="815975" y="7439025"/>
            <a:ext cx="1171575" cy="615950"/>
          </a:xfrm>
          <a:prstGeom prst="rect">
            <a:avLst/>
          </a:prstGeom>
          <a:ln w="12700">
            <a:miter lim="400000"/>
          </a:ln>
        </p:spPr>
      </p:pic>
      <p:sp>
        <p:nvSpPr>
          <p:cNvPr id="180" name="線"/>
          <p:cNvSpPr/>
          <p:nvPr/>
        </p:nvSpPr>
        <p:spPr>
          <a:xfrm flipV="1">
            <a:off x="607959" y="7663673"/>
            <a:ext cx="1232007" cy="163479"/>
          </a:xfrm>
          <a:prstGeom prst="line">
            <a:avLst/>
          </a:prstGeom>
          <a:ln w="38100">
            <a:solidFill>
              <a:srgbClr val="FF3399"/>
            </a:solidFill>
            <a:tailEnd type="stealth"/>
          </a:ln>
        </p:spPr>
        <p:txBody>
          <a:bodyPr lIns="45719" rIns="45719"/>
          <a:lstStyle/>
          <a:p>
            <a:pPr>
              <a:defRPr sz="1200">
                <a:latin typeface="Gill Sans"/>
                <a:ea typeface="Gill Sans"/>
                <a:cs typeface="Gill Sans"/>
                <a:sym typeface="Gill Sans"/>
              </a:defRPr>
            </a:pPr>
            <a:endParaRPr/>
          </a:p>
        </p:txBody>
      </p:sp>
      <p:sp>
        <p:nvSpPr>
          <p:cNvPr id="181" name="楕円"/>
          <p:cNvSpPr/>
          <p:nvPr/>
        </p:nvSpPr>
        <p:spPr>
          <a:xfrm>
            <a:off x="1227137" y="5594350"/>
            <a:ext cx="3892551" cy="1228725"/>
          </a:xfrm>
          <a:prstGeom prst="ellipse">
            <a:avLst/>
          </a:prstGeom>
          <a:solidFill>
            <a:srgbClr val="990033">
              <a:alpha val="0"/>
            </a:srgbClr>
          </a:solidFill>
          <a:ln w="63500">
            <a:solidFill>
              <a:srgbClr val="CC6600"/>
            </a:solidFill>
          </a:ln>
        </p:spPr>
        <p:txBody>
          <a:bodyPr lIns="45719" rIns="45719" anchor="ctr"/>
          <a:lstStyle/>
          <a:p>
            <a:pPr defTabSz="457200">
              <a:defRPr sz="1800"/>
            </a:pPr>
            <a:endParaRPr/>
          </a:p>
        </p:txBody>
      </p:sp>
      <p:sp>
        <p:nvSpPr>
          <p:cNvPr id="182" name="IT"/>
          <p:cNvSpPr txBox="1"/>
          <p:nvPr/>
        </p:nvSpPr>
        <p:spPr>
          <a:xfrm>
            <a:off x="3171825" y="5594350"/>
            <a:ext cx="467523" cy="734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p>
            <a:pPr defTabSz="457200">
              <a:defRPr sz="4000">
                <a:solidFill>
                  <a:srgbClr val="D60093"/>
                </a:solidFill>
              </a:defRPr>
            </a:pPr>
            <a:r>
              <a:t>I</a:t>
            </a:r>
            <a:r>
              <a:rPr baseline="-25000"/>
              <a:t>T</a:t>
            </a:r>
          </a:p>
        </p:txBody>
      </p:sp>
      <p:sp>
        <p:nvSpPr>
          <p:cNvPr id="183" name="IV"/>
          <p:cNvSpPr txBox="1"/>
          <p:nvPr/>
        </p:nvSpPr>
        <p:spPr>
          <a:xfrm>
            <a:off x="5316537" y="5857875"/>
            <a:ext cx="482075" cy="734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p>
            <a:pPr defTabSz="457200">
              <a:defRPr sz="4000">
                <a:solidFill>
                  <a:srgbClr val="D60093"/>
                </a:solidFill>
              </a:defRPr>
            </a:pPr>
            <a:r>
              <a:t>I</a:t>
            </a:r>
            <a:r>
              <a:rPr baseline="-25000"/>
              <a:t>V</a:t>
            </a:r>
          </a:p>
        </p:txBody>
      </p:sp>
      <p:sp>
        <p:nvSpPr>
          <p:cNvPr id="184" name="線"/>
          <p:cNvSpPr/>
          <p:nvPr/>
        </p:nvSpPr>
        <p:spPr>
          <a:xfrm>
            <a:off x="4913312" y="6107112"/>
            <a:ext cx="409576" cy="512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25" y="18020"/>
                  <a:pt x="12650" y="14440"/>
                  <a:pt x="16230" y="10860"/>
                </a:cubicBezTo>
                <a:cubicBezTo>
                  <a:pt x="19810" y="7280"/>
                  <a:pt x="20765" y="1790"/>
                  <a:pt x="21600" y="0"/>
                </a:cubicBezTo>
              </a:path>
            </a:pathLst>
          </a:custGeom>
          <a:ln w="31750">
            <a:solidFill>
              <a:srgbClr val="FF3399"/>
            </a:solidFill>
            <a:tailEnd type="stealth"/>
          </a:ln>
        </p:spPr>
        <p:txBody>
          <a:bodyPr lIns="45719" rIns="45719"/>
          <a:lstStyle/>
          <a:p>
            <a:pPr>
              <a:defRPr sz="1200">
                <a:latin typeface="Gill Sans"/>
                <a:ea typeface="Gill Sans"/>
                <a:cs typeface="Gill Sans"/>
                <a:sym typeface="Gill Sans"/>
              </a:defRPr>
            </a:pPr>
            <a:endParaRPr/>
          </a:p>
        </p:txBody>
      </p:sp>
      <p:sp>
        <p:nvSpPr>
          <p:cNvPr id="185" name="線"/>
          <p:cNvSpPr/>
          <p:nvPr/>
        </p:nvSpPr>
        <p:spPr>
          <a:xfrm>
            <a:off x="4913312" y="8872537"/>
            <a:ext cx="409576" cy="5127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25" y="18020"/>
                  <a:pt x="12650" y="14440"/>
                  <a:pt x="16230" y="10860"/>
                </a:cubicBezTo>
                <a:cubicBezTo>
                  <a:pt x="19810" y="7280"/>
                  <a:pt x="20765" y="1790"/>
                  <a:pt x="21600" y="0"/>
                </a:cubicBezTo>
              </a:path>
            </a:pathLst>
          </a:custGeom>
          <a:ln w="31750">
            <a:solidFill>
              <a:srgbClr val="FF3399"/>
            </a:solidFill>
            <a:tailEnd type="stealth"/>
          </a:ln>
        </p:spPr>
        <p:txBody>
          <a:bodyPr lIns="45719" rIns="45719"/>
          <a:lstStyle/>
          <a:p>
            <a:pPr>
              <a:defRPr sz="1200">
                <a:latin typeface="Gill Sans"/>
                <a:ea typeface="Gill Sans"/>
                <a:cs typeface="Gill Sans"/>
                <a:sym typeface="Gill Sans"/>
              </a:defRPr>
            </a:pPr>
            <a:endParaRPr/>
          </a:p>
        </p:txBody>
      </p:sp>
      <p:sp>
        <p:nvSpPr>
          <p:cNvPr id="186" name="線"/>
          <p:cNvSpPr/>
          <p:nvPr/>
        </p:nvSpPr>
        <p:spPr>
          <a:xfrm>
            <a:off x="5756275" y="5536111"/>
            <a:ext cx="1436688" cy="1"/>
          </a:xfrm>
          <a:prstGeom prst="line">
            <a:avLst/>
          </a:prstGeom>
          <a:ln w="57150">
            <a:solidFill>
              <a:srgbClr val="000080"/>
            </a:solidFill>
            <a:tailEnd type="stealth"/>
          </a:ln>
        </p:spPr>
        <p:txBody>
          <a:bodyPr lIns="45719" rIns="45719"/>
          <a:lstStyle/>
          <a:p>
            <a:pPr>
              <a:defRPr sz="1200">
                <a:latin typeface="Gill Sans"/>
                <a:ea typeface="Gill Sans"/>
                <a:cs typeface="Gill Sans"/>
                <a:sym typeface="Gill Sans"/>
              </a:defRPr>
            </a:pPr>
            <a:endParaRPr/>
          </a:p>
        </p:txBody>
      </p:sp>
      <p:sp>
        <p:nvSpPr>
          <p:cNvPr id="187" name="線"/>
          <p:cNvSpPr/>
          <p:nvPr/>
        </p:nvSpPr>
        <p:spPr>
          <a:xfrm>
            <a:off x="9075153" y="7437437"/>
            <a:ext cx="1327836" cy="422876"/>
          </a:xfrm>
          <a:custGeom>
            <a:avLst/>
            <a:gdLst/>
            <a:ahLst/>
            <a:cxnLst>
              <a:cxn ang="0">
                <a:pos x="wd2" y="hd2"/>
              </a:cxn>
              <a:cxn ang="5400000">
                <a:pos x="wd2" y="hd2"/>
              </a:cxn>
              <a:cxn ang="10800000">
                <a:pos x="wd2" y="hd2"/>
              </a:cxn>
              <a:cxn ang="16200000">
                <a:pos x="wd2" y="hd2"/>
              </a:cxn>
            </a:cxnLst>
            <a:rect l="0" t="0" r="r" b="b"/>
            <a:pathLst>
              <a:path w="21008" h="21389" extrusionOk="0">
                <a:moveTo>
                  <a:pt x="4497" y="0"/>
                </a:moveTo>
                <a:cubicBezTo>
                  <a:pt x="3779" y="1241"/>
                  <a:pt x="647" y="4966"/>
                  <a:pt x="190" y="7945"/>
                </a:cubicBezTo>
                <a:cubicBezTo>
                  <a:pt x="-267" y="10924"/>
                  <a:pt x="59" y="15145"/>
                  <a:pt x="1625" y="17379"/>
                </a:cubicBezTo>
                <a:cubicBezTo>
                  <a:pt x="3192" y="19614"/>
                  <a:pt x="7042" y="21103"/>
                  <a:pt x="9587" y="21352"/>
                </a:cubicBezTo>
                <a:cubicBezTo>
                  <a:pt x="12132" y="21600"/>
                  <a:pt x="15003" y="20607"/>
                  <a:pt x="16896" y="18869"/>
                </a:cubicBezTo>
                <a:cubicBezTo>
                  <a:pt x="18788" y="17131"/>
                  <a:pt x="20289" y="13903"/>
                  <a:pt x="20811" y="11421"/>
                </a:cubicBezTo>
                <a:cubicBezTo>
                  <a:pt x="21333" y="8938"/>
                  <a:pt x="20746" y="5214"/>
                  <a:pt x="19897" y="3476"/>
                </a:cubicBezTo>
                <a:cubicBezTo>
                  <a:pt x="19049" y="1738"/>
                  <a:pt x="16569" y="993"/>
                  <a:pt x="15721" y="497"/>
                </a:cubicBezTo>
              </a:path>
            </a:pathLst>
          </a:custGeom>
          <a:ln w="50800">
            <a:solidFill>
              <a:srgbClr val="FF00FF"/>
            </a:solidFill>
            <a:headEnd type="stealth"/>
          </a:ln>
        </p:spPr>
        <p:txBody>
          <a:bodyPr lIns="45719" rIns="45719"/>
          <a:lstStyle/>
          <a:p>
            <a:pPr>
              <a:defRPr sz="1200">
                <a:latin typeface="Gill Sans"/>
                <a:ea typeface="Gill Sans"/>
                <a:cs typeface="Gill Sans"/>
                <a:sym typeface="Gill Sans"/>
              </a:defRPr>
            </a:pPr>
            <a:endParaRPr/>
          </a:p>
        </p:txBody>
      </p:sp>
      <p:pic>
        <p:nvPicPr>
          <p:cNvPr id="188" name="launcher" descr="launcher"/>
          <p:cNvPicPr>
            <a:picLocks noChangeAspect="1"/>
          </p:cNvPicPr>
          <p:nvPr/>
        </p:nvPicPr>
        <p:blipFill>
          <a:blip r:embed="rId5"/>
          <a:stretch>
            <a:fillRect/>
          </a:stretch>
        </p:blipFill>
        <p:spPr>
          <a:xfrm rot="21150070">
            <a:off x="7316787" y="7539037"/>
            <a:ext cx="1111251" cy="584201"/>
          </a:xfrm>
          <a:prstGeom prst="rect">
            <a:avLst/>
          </a:prstGeom>
          <a:ln w="12700">
            <a:miter lim="400000"/>
          </a:ln>
        </p:spPr>
      </p:pic>
      <p:sp>
        <p:nvSpPr>
          <p:cNvPr id="189" name="線"/>
          <p:cNvSpPr/>
          <p:nvPr/>
        </p:nvSpPr>
        <p:spPr>
          <a:xfrm flipV="1">
            <a:off x="7110656" y="7763245"/>
            <a:ext cx="1115526" cy="148485"/>
          </a:xfrm>
          <a:prstGeom prst="line">
            <a:avLst/>
          </a:prstGeom>
          <a:ln w="38100">
            <a:solidFill>
              <a:srgbClr val="FF3399"/>
            </a:solidFill>
            <a:tailEnd type="stealth"/>
          </a:ln>
        </p:spPr>
        <p:txBody>
          <a:bodyPr lIns="45719" rIns="45719"/>
          <a:lstStyle/>
          <a:p>
            <a:pPr>
              <a:defRPr sz="1200">
                <a:latin typeface="Gill Sans"/>
                <a:ea typeface="Gill Sans"/>
                <a:cs typeface="Gill Sans"/>
                <a:sym typeface="Gill Sans"/>
              </a:defRPr>
            </a:pPr>
            <a:endParaRPr/>
          </a:p>
        </p:txBody>
      </p:sp>
      <p:sp>
        <p:nvSpPr>
          <p:cNvPr id="190" name="マイクロ波"/>
          <p:cNvSpPr txBox="1"/>
          <p:nvPr/>
        </p:nvSpPr>
        <p:spPr>
          <a:xfrm>
            <a:off x="6602412" y="6924675"/>
            <a:ext cx="1705442" cy="485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lvl1pPr defTabSz="457200">
              <a:defRPr sz="2800">
                <a:solidFill>
                  <a:srgbClr val="D60093"/>
                </a:solidFill>
              </a:defRPr>
            </a:lvl1pPr>
          </a:lstStyle>
          <a:p>
            <a:r>
              <a:t>マイクロ波</a:t>
            </a:r>
          </a:p>
        </p:txBody>
      </p:sp>
      <p:sp>
        <p:nvSpPr>
          <p:cNvPr id="191" name="線"/>
          <p:cNvSpPr/>
          <p:nvPr/>
        </p:nvSpPr>
        <p:spPr>
          <a:xfrm flipV="1">
            <a:off x="9725025" y="5746750"/>
            <a:ext cx="0" cy="1328738"/>
          </a:xfrm>
          <a:prstGeom prst="line">
            <a:avLst/>
          </a:prstGeom>
          <a:ln w="44450">
            <a:solidFill>
              <a:srgbClr val="990033"/>
            </a:solidFill>
            <a:tailEnd type="stealth"/>
          </a:ln>
        </p:spPr>
        <p:txBody>
          <a:bodyPr lIns="45719" rIns="45719"/>
          <a:lstStyle/>
          <a:p>
            <a:pPr>
              <a:defRPr sz="1200">
                <a:latin typeface="Gill Sans"/>
                <a:ea typeface="Gill Sans"/>
                <a:cs typeface="Gill Sans"/>
                <a:sym typeface="Gill Sans"/>
              </a:defRPr>
            </a:pPr>
            <a:endParaRPr/>
          </a:p>
        </p:txBody>
      </p:sp>
      <p:sp>
        <p:nvSpPr>
          <p:cNvPr id="192" name="線"/>
          <p:cNvSpPr/>
          <p:nvPr/>
        </p:nvSpPr>
        <p:spPr>
          <a:xfrm>
            <a:off x="9725025" y="8358187"/>
            <a:ext cx="0" cy="819151"/>
          </a:xfrm>
          <a:prstGeom prst="line">
            <a:avLst/>
          </a:prstGeom>
          <a:ln w="44450">
            <a:solidFill>
              <a:srgbClr val="990033"/>
            </a:solidFill>
          </a:ln>
        </p:spPr>
        <p:txBody>
          <a:bodyPr lIns="45719" rIns="45719"/>
          <a:lstStyle/>
          <a:p>
            <a:pPr>
              <a:defRPr sz="1200">
                <a:latin typeface="Gill Sans"/>
                <a:ea typeface="Gill Sans"/>
                <a:cs typeface="Gill Sans"/>
                <a:sym typeface="Gill Sans"/>
              </a:defRPr>
            </a:pPr>
            <a:endParaRPr/>
          </a:p>
        </p:txBody>
      </p:sp>
      <p:sp>
        <p:nvSpPr>
          <p:cNvPr id="193" name="線"/>
          <p:cNvSpPr/>
          <p:nvPr/>
        </p:nvSpPr>
        <p:spPr>
          <a:xfrm>
            <a:off x="11517312" y="6105525"/>
            <a:ext cx="407988" cy="5095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25" y="18020"/>
                  <a:pt x="12650" y="14440"/>
                  <a:pt x="16230" y="10860"/>
                </a:cubicBezTo>
                <a:cubicBezTo>
                  <a:pt x="19810" y="7280"/>
                  <a:pt x="20765" y="1790"/>
                  <a:pt x="21600" y="0"/>
                </a:cubicBezTo>
              </a:path>
            </a:pathLst>
          </a:custGeom>
          <a:ln w="31750">
            <a:solidFill>
              <a:srgbClr val="FF3399"/>
            </a:solidFill>
            <a:tailEnd type="stealth"/>
          </a:ln>
        </p:spPr>
        <p:txBody>
          <a:bodyPr lIns="45719" rIns="45719"/>
          <a:lstStyle/>
          <a:p>
            <a:pPr>
              <a:defRPr sz="1200">
                <a:latin typeface="Gill Sans"/>
                <a:ea typeface="Gill Sans"/>
                <a:cs typeface="Gill Sans"/>
                <a:sym typeface="Gill Sans"/>
              </a:defRPr>
            </a:pPr>
            <a:endParaRPr/>
          </a:p>
        </p:txBody>
      </p:sp>
      <p:sp>
        <p:nvSpPr>
          <p:cNvPr id="194" name="線"/>
          <p:cNvSpPr/>
          <p:nvPr/>
        </p:nvSpPr>
        <p:spPr>
          <a:xfrm>
            <a:off x="11517312" y="8870950"/>
            <a:ext cx="407988" cy="5095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325" y="18020"/>
                  <a:pt x="12650" y="14440"/>
                  <a:pt x="16230" y="10860"/>
                </a:cubicBezTo>
                <a:cubicBezTo>
                  <a:pt x="19810" y="7280"/>
                  <a:pt x="20765" y="1790"/>
                  <a:pt x="21600" y="0"/>
                </a:cubicBezTo>
              </a:path>
            </a:pathLst>
          </a:custGeom>
          <a:ln w="31750">
            <a:solidFill>
              <a:srgbClr val="FF3399"/>
            </a:solidFill>
            <a:tailEnd type="stealth"/>
          </a:ln>
        </p:spPr>
        <p:txBody>
          <a:bodyPr lIns="45719" rIns="45719"/>
          <a:lstStyle/>
          <a:p>
            <a:pPr>
              <a:defRPr sz="1200">
                <a:latin typeface="Gill Sans"/>
                <a:ea typeface="Gill Sans"/>
                <a:cs typeface="Gill Sans"/>
                <a:sym typeface="Gill Sans"/>
              </a:defRPr>
            </a:pPr>
            <a:endParaRPr/>
          </a:p>
        </p:txBody>
      </p:sp>
      <p:sp>
        <p:nvSpPr>
          <p:cNvPr id="195" name="IV"/>
          <p:cNvSpPr txBox="1"/>
          <p:nvPr/>
        </p:nvSpPr>
        <p:spPr>
          <a:xfrm>
            <a:off x="11906250" y="5884862"/>
            <a:ext cx="482075" cy="734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p>
            <a:pPr defTabSz="457200">
              <a:defRPr sz="4000">
                <a:solidFill>
                  <a:srgbClr val="D60093"/>
                </a:solidFill>
              </a:defRPr>
            </a:pPr>
            <a:r>
              <a:t>I</a:t>
            </a:r>
            <a:r>
              <a:rPr baseline="-25000"/>
              <a:t>V</a:t>
            </a:r>
          </a:p>
        </p:txBody>
      </p:sp>
      <p:sp>
        <p:nvSpPr>
          <p:cNvPr id="196" name="プラズマ中にトロイダル電流が発生し、磁力線が閉じる"/>
          <p:cNvSpPr txBox="1"/>
          <p:nvPr/>
        </p:nvSpPr>
        <p:spPr>
          <a:xfrm>
            <a:off x="10621962" y="7489824"/>
            <a:ext cx="2327063" cy="1054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defTabSz="457200">
              <a:lnSpc>
                <a:spcPct val="120000"/>
              </a:lnSpc>
              <a:defRPr sz="2000">
                <a:solidFill>
                  <a:srgbClr val="0000FF"/>
                </a:solidFill>
              </a:defRPr>
            </a:lvl1pPr>
          </a:lstStyle>
          <a:p>
            <a:pPr>
              <a:lnSpc>
                <a:spcPct val="100000"/>
              </a:lnSpc>
            </a:pPr>
            <a:r>
              <a:rPr dirty="0" err="1"/>
              <a:t>プラズマ中にトロイダル電流が発生し、磁力線が閉じる</a:t>
            </a:r>
            <a:endParaRPr dirty="0"/>
          </a:p>
        </p:txBody>
      </p:sp>
      <p:pic>
        <p:nvPicPr>
          <p:cNvPr id="197" name="t114ms-Image+FS" descr="t114ms-Image+FS"/>
          <p:cNvPicPr>
            <a:picLocks noChangeAspect="1"/>
          </p:cNvPicPr>
          <p:nvPr/>
        </p:nvPicPr>
        <p:blipFill>
          <a:blip r:embed="rId6"/>
          <a:stretch>
            <a:fillRect/>
          </a:stretch>
        </p:blipFill>
        <p:spPr>
          <a:xfrm>
            <a:off x="8239125" y="2624137"/>
            <a:ext cx="2809875" cy="2867026"/>
          </a:xfrm>
          <a:prstGeom prst="rect">
            <a:avLst/>
          </a:prstGeom>
          <a:ln w="12700">
            <a:miter lim="400000"/>
          </a:ln>
        </p:spPr>
      </p:pic>
      <p:sp>
        <p:nvSpPr>
          <p:cNvPr id="198" name="やがてトロイダル電流が生じ、閉磁場構造が形成されプラズマが閉じ込められる"/>
          <p:cNvSpPr txBox="1"/>
          <p:nvPr/>
        </p:nvSpPr>
        <p:spPr>
          <a:xfrm>
            <a:off x="7154862" y="1651000"/>
            <a:ext cx="5929313" cy="869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nSpc>
                <a:spcPct val="120000"/>
              </a:lnSpc>
              <a:defRPr>
                <a:solidFill>
                  <a:schemeClr val="accent2"/>
                </a:solidFill>
              </a:defRPr>
            </a:lvl1pPr>
          </a:lstStyle>
          <a:p>
            <a:pPr>
              <a:lnSpc>
                <a:spcPct val="100000"/>
              </a:lnSpc>
            </a:pPr>
            <a:r>
              <a:rPr dirty="0" err="1"/>
              <a:t>やがてトロイダル電流が生じ、閉磁場構造が</a:t>
            </a:r>
            <a:r>
              <a:rPr lang="ja-JP" altLang="en-US"/>
              <a:t>自発的に</a:t>
            </a:r>
            <a:r>
              <a:rPr dirty="0" err="1"/>
              <a:t>形成されプラズマが閉じ込められる</a:t>
            </a:r>
            <a:endParaRPr dirty="0"/>
          </a:p>
        </p:txBody>
      </p:sp>
      <p:sp>
        <p:nvSpPr>
          <p:cNvPr id="199" name="楕円"/>
          <p:cNvSpPr/>
          <p:nvPr/>
        </p:nvSpPr>
        <p:spPr>
          <a:xfrm>
            <a:off x="7731125" y="5597525"/>
            <a:ext cx="3892550" cy="1228725"/>
          </a:xfrm>
          <a:prstGeom prst="ellipse">
            <a:avLst/>
          </a:prstGeom>
          <a:solidFill>
            <a:srgbClr val="990033">
              <a:alpha val="0"/>
            </a:srgbClr>
          </a:solidFill>
          <a:ln w="63500">
            <a:solidFill>
              <a:srgbClr val="CC6600"/>
            </a:solidFill>
          </a:ln>
        </p:spPr>
        <p:txBody>
          <a:bodyPr lIns="45719" rIns="45719" anchor="ctr"/>
          <a:lstStyle/>
          <a:p>
            <a:pPr defTabSz="457200">
              <a:defRPr sz="1800"/>
            </a:pPr>
            <a:endParaRPr/>
          </a:p>
        </p:txBody>
      </p:sp>
      <p:sp>
        <p:nvSpPr>
          <p:cNvPr id="200" name="中心柱"/>
          <p:cNvSpPr txBox="1"/>
          <p:nvPr/>
        </p:nvSpPr>
        <p:spPr>
          <a:xfrm>
            <a:off x="2652712" y="5235575"/>
            <a:ext cx="866141" cy="34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t>中心柱</a:t>
            </a:r>
          </a:p>
        </p:txBody>
      </p:sp>
      <p:sp>
        <p:nvSpPr>
          <p:cNvPr id="201" name="最外殻磁気面"/>
          <p:cNvSpPr txBox="1"/>
          <p:nvPr/>
        </p:nvSpPr>
        <p:spPr>
          <a:xfrm>
            <a:off x="11331575" y="3148012"/>
            <a:ext cx="1628140"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lvl1pPr>
          </a:lstStyle>
          <a:p>
            <a:r>
              <a:t>最外殻磁気面</a:t>
            </a:r>
          </a:p>
        </p:txBody>
      </p:sp>
      <p:sp>
        <p:nvSpPr>
          <p:cNvPr id="202" name="線"/>
          <p:cNvSpPr/>
          <p:nvPr/>
        </p:nvSpPr>
        <p:spPr>
          <a:xfrm flipH="1">
            <a:off x="10466387" y="3379787"/>
            <a:ext cx="865189" cy="560389"/>
          </a:xfrm>
          <a:prstGeom prst="line">
            <a:avLst/>
          </a:prstGeom>
          <a:ln w="12700">
            <a:solidFill>
              <a:srgbClr val="000000"/>
            </a:solidFill>
            <a:tailEnd type="triangle"/>
          </a:ln>
        </p:spPr>
        <p:txBody>
          <a:bodyPr lIns="45719" rIns="45719"/>
          <a:lstStyle/>
          <a:p>
            <a:pPr>
              <a:defRPr sz="1200">
                <a:latin typeface="Gill Sans"/>
                <a:ea typeface="Gill Sans"/>
                <a:cs typeface="Gill Sans"/>
                <a:sym typeface="Gill Sans"/>
              </a:defRPr>
            </a:pPr>
            <a:endParaRPr/>
          </a:p>
        </p:txBody>
      </p:sp>
      <p:sp>
        <p:nvSpPr>
          <p:cNvPr id="203" name="Ip"/>
          <p:cNvSpPr txBox="1"/>
          <p:nvPr/>
        </p:nvSpPr>
        <p:spPr>
          <a:xfrm>
            <a:off x="10293350" y="6932612"/>
            <a:ext cx="435773" cy="734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p>
            <a:pPr defTabSz="457200">
              <a:defRPr sz="4000">
                <a:solidFill>
                  <a:srgbClr val="D60093"/>
                </a:solidFill>
              </a:defRPr>
            </a:pPr>
            <a:r>
              <a:t>I</a:t>
            </a:r>
            <a:r>
              <a:rPr baseline="-25000"/>
              <a:t>p</a:t>
            </a:r>
          </a:p>
        </p:txBody>
      </p:sp>
      <p:sp>
        <p:nvSpPr>
          <p:cNvPr id="204" name="IT"/>
          <p:cNvSpPr txBox="1"/>
          <p:nvPr/>
        </p:nvSpPr>
        <p:spPr>
          <a:xfrm>
            <a:off x="9775825" y="5797550"/>
            <a:ext cx="467523" cy="734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p>
            <a:pPr defTabSz="457200">
              <a:defRPr sz="4000">
                <a:solidFill>
                  <a:srgbClr val="D60093"/>
                </a:solidFill>
              </a:defRPr>
            </a:pPr>
            <a:r>
              <a:t>I</a:t>
            </a:r>
            <a:r>
              <a:rPr baseline="-25000"/>
              <a:t>T</a:t>
            </a:r>
          </a:p>
        </p:txBody>
      </p:sp>
      <p:sp>
        <p:nvSpPr>
          <p:cNvPr id="2" name="テキスト ボックス 1">
            <a:extLst>
              <a:ext uri="{FF2B5EF4-FFF2-40B4-BE49-F238E27FC236}">
                <a16:creationId xmlns:a16="http://schemas.microsoft.com/office/drawing/2014/main" id="{33F962A5-EEEA-B941-831F-983049E750EF}"/>
              </a:ext>
            </a:extLst>
          </p:cNvPr>
          <p:cNvSpPr txBox="1"/>
          <p:nvPr/>
        </p:nvSpPr>
        <p:spPr>
          <a:xfrm>
            <a:off x="4913312" y="2965679"/>
            <a:ext cx="307605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a:solidFill>
                  <a:srgbClr val="FF0000"/>
                </a:solidFill>
              </a:rPr>
              <a:t>電子サイクロトロン共鳴加熱による高速電子（</a:t>
            </a:r>
            <a:r>
              <a:rPr lang="en-US" altLang="ja-JP" dirty="0">
                <a:solidFill>
                  <a:srgbClr val="FF0000"/>
                </a:solidFill>
              </a:rPr>
              <a:t>〜100 keV</a:t>
            </a:r>
            <a:r>
              <a:rPr lang="ja-JP" altLang="en-US">
                <a:solidFill>
                  <a:srgbClr val="FF0000"/>
                </a:solidFill>
              </a:rPr>
              <a:t>）の生成</a:t>
            </a:r>
            <a:endParaRPr kumimoji="0" lang="ja-JP" altLang="en-US"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endParaRPr>
          </a:p>
        </p:txBody>
      </p:sp>
      <p:sp>
        <p:nvSpPr>
          <p:cNvPr id="44" name="テキスト ボックス 43">
            <a:extLst>
              <a:ext uri="{FF2B5EF4-FFF2-40B4-BE49-F238E27FC236}">
                <a16:creationId xmlns:a16="http://schemas.microsoft.com/office/drawing/2014/main" id="{3897A580-F67D-834D-9D58-30F924AE6A17}"/>
              </a:ext>
            </a:extLst>
          </p:cNvPr>
          <p:cNvSpPr txBox="1"/>
          <p:nvPr/>
        </p:nvSpPr>
        <p:spPr>
          <a:xfrm>
            <a:off x="5105399" y="4278078"/>
            <a:ext cx="2767013"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ja-JP" dirty="0">
                <a:solidFill>
                  <a:srgbClr val="FF0000"/>
                </a:solidFill>
              </a:rPr>
              <a:t>〜100 eV </a:t>
            </a:r>
            <a:r>
              <a:rPr lang="ja-JP" altLang="en-US">
                <a:solidFill>
                  <a:srgbClr val="FF0000"/>
                </a:solidFill>
              </a:rPr>
              <a:t>のバルク電子の閉じ込め</a:t>
            </a:r>
            <a:endParaRPr lang="ja-JP" alt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イメージ" descr="イメージ"/>
          <p:cNvPicPr>
            <a:picLocks noChangeAspect="1"/>
          </p:cNvPicPr>
          <p:nvPr/>
        </p:nvPicPr>
        <p:blipFill>
          <a:blip r:embed="rId2"/>
          <a:stretch>
            <a:fillRect/>
          </a:stretch>
        </p:blipFill>
        <p:spPr>
          <a:xfrm>
            <a:off x="206178" y="685364"/>
            <a:ext cx="5616772" cy="4369351"/>
          </a:xfrm>
          <a:prstGeom prst="rect">
            <a:avLst/>
          </a:prstGeom>
          <a:ln w="25400"/>
        </p:spPr>
      </p:pic>
      <p:pic>
        <p:nvPicPr>
          <p:cNvPr id="223" name="イメージ" descr="イメージ"/>
          <p:cNvPicPr>
            <a:picLocks noChangeAspect="1"/>
          </p:cNvPicPr>
          <p:nvPr/>
        </p:nvPicPr>
        <p:blipFill>
          <a:blip r:embed="rId3"/>
          <a:stretch>
            <a:fillRect/>
          </a:stretch>
        </p:blipFill>
        <p:spPr>
          <a:xfrm>
            <a:off x="6041865" y="5648846"/>
            <a:ext cx="5780009" cy="4008624"/>
          </a:xfrm>
          <a:prstGeom prst="rect">
            <a:avLst/>
          </a:prstGeom>
          <a:ln w="25400"/>
        </p:spPr>
      </p:pic>
      <p:pic>
        <p:nvPicPr>
          <p:cNvPr id="224" name="イメージ" descr="イメージ"/>
          <p:cNvPicPr>
            <a:picLocks noChangeAspect="1"/>
          </p:cNvPicPr>
          <p:nvPr/>
        </p:nvPicPr>
        <p:blipFill>
          <a:blip r:embed="rId4"/>
          <a:stretch>
            <a:fillRect/>
          </a:stretch>
        </p:blipFill>
        <p:spPr>
          <a:xfrm>
            <a:off x="1778883" y="5986546"/>
            <a:ext cx="3720930" cy="3582904"/>
          </a:xfrm>
          <a:prstGeom prst="rect">
            <a:avLst/>
          </a:prstGeom>
          <a:ln w="25400"/>
        </p:spPr>
      </p:pic>
      <p:pic>
        <p:nvPicPr>
          <p:cNvPr id="225" name="イメージ" descr="イメージ"/>
          <p:cNvPicPr>
            <a:picLocks noChangeAspect="1"/>
          </p:cNvPicPr>
          <p:nvPr/>
        </p:nvPicPr>
        <p:blipFill>
          <a:blip r:embed="rId5"/>
          <a:stretch>
            <a:fillRect/>
          </a:stretch>
        </p:blipFill>
        <p:spPr>
          <a:xfrm>
            <a:off x="5956300" y="1269087"/>
            <a:ext cx="2158684" cy="3582905"/>
          </a:xfrm>
          <a:prstGeom prst="rect">
            <a:avLst/>
          </a:prstGeom>
          <a:ln w="25400"/>
        </p:spPr>
      </p:pic>
      <p:sp>
        <p:nvSpPr>
          <p:cNvPr id="226" name="磁気計測と画像計測を用いたプラズマ噴出現象の観測"/>
          <p:cNvSpPr txBox="1"/>
          <p:nvPr/>
        </p:nvSpPr>
        <p:spPr>
          <a:xfrm>
            <a:off x="213596" y="170180"/>
            <a:ext cx="9010661" cy="559127"/>
          </a:xfrm>
          <a:prstGeom prst="rect">
            <a:avLst/>
          </a:prstGeom>
          <a:ln w="254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lvl1pPr algn="ctr">
              <a:defRPr sz="2800">
                <a:solidFill>
                  <a:srgbClr val="FF2600"/>
                </a:solidFill>
              </a:defRPr>
            </a:lvl1pPr>
          </a:lstStyle>
          <a:p>
            <a:r>
              <a:t>磁気計測と画像計測を用いたプラズマ噴出現象の観測</a:t>
            </a:r>
          </a:p>
        </p:txBody>
      </p:sp>
      <p:sp>
        <p:nvSpPr>
          <p:cNvPr id="227" name="硬X線計測を用いた高速電子生成過程の解明"/>
          <p:cNvSpPr txBox="1"/>
          <p:nvPr/>
        </p:nvSpPr>
        <p:spPr>
          <a:xfrm>
            <a:off x="3635211" y="5110480"/>
            <a:ext cx="7492714" cy="559127"/>
          </a:xfrm>
          <a:prstGeom prst="rect">
            <a:avLst/>
          </a:prstGeom>
          <a:ln w="254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lvl1pPr algn="ctr">
              <a:defRPr sz="2800">
                <a:solidFill>
                  <a:srgbClr val="FF2600"/>
                </a:solidFill>
              </a:defRPr>
            </a:lvl1pPr>
          </a:lstStyle>
          <a:p>
            <a:r>
              <a:t>硬X線計測を用いた高速電子生成過程の解明</a:t>
            </a:r>
          </a:p>
        </p:txBody>
      </p:sp>
      <p:pic>
        <p:nvPicPr>
          <p:cNvPr id="2" name="図 1">
            <a:extLst>
              <a:ext uri="{FF2B5EF4-FFF2-40B4-BE49-F238E27FC236}">
                <a16:creationId xmlns:a16="http://schemas.microsoft.com/office/drawing/2014/main" id="{412E9EDF-0F1C-0044-B9C9-9C81BAC5011C}"/>
              </a:ext>
            </a:extLst>
          </p:cNvPr>
          <p:cNvPicPr>
            <a:picLocks noChangeAspect="1"/>
          </p:cNvPicPr>
          <p:nvPr/>
        </p:nvPicPr>
        <p:blipFill>
          <a:blip r:embed="rId6"/>
          <a:stretch>
            <a:fillRect/>
          </a:stretch>
        </p:blipFill>
        <p:spPr>
          <a:xfrm>
            <a:off x="8676910" y="1682383"/>
            <a:ext cx="2486468" cy="270000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重イオンビームプローブを用いたプラズマポテンシャルの計測"/>
          <p:cNvSpPr txBox="1"/>
          <p:nvPr/>
        </p:nvSpPr>
        <p:spPr>
          <a:xfrm>
            <a:off x="581896" y="347980"/>
            <a:ext cx="5300326" cy="990015"/>
          </a:xfrm>
          <a:prstGeom prst="rect">
            <a:avLst/>
          </a:prstGeom>
          <a:ln w="254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lvl1pPr algn="ctr">
              <a:lnSpc>
                <a:spcPct val="120000"/>
              </a:lnSpc>
              <a:defRPr sz="2800">
                <a:solidFill>
                  <a:srgbClr val="FF2600"/>
                </a:solidFill>
              </a:defRPr>
            </a:lvl1pPr>
          </a:lstStyle>
          <a:p>
            <a:pPr>
              <a:lnSpc>
                <a:spcPct val="100000"/>
              </a:lnSpc>
            </a:pPr>
            <a:r>
              <a:rPr dirty="0" err="1"/>
              <a:t>重イオンビームプローブを用いたプラズマポテンシャルの計測</a:t>
            </a:r>
            <a:endParaRPr dirty="0"/>
          </a:p>
        </p:txBody>
      </p:sp>
      <p:pic>
        <p:nvPicPr>
          <p:cNvPr id="230" name="イメージ" descr="イメージ"/>
          <p:cNvPicPr>
            <a:picLocks noChangeAspect="1"/>
          </p:cNvPicPr>
          <p:nvPr/>
        </p:nvPicPr>
        <p:blipFill>
          <a:blip r:embed="rId2"/>
          <a:stretch>
            <a:fillRect/>
          </a:stretch>
        </p:blipFill>
        <p:spPr>
          <a:xfrm>
            <a:off x="-692150" y="1684754"/>
            <a:ext cx="6715087" cy="6205328"/>
          </a:xfrm>
          <a:prstGeom prst="rect">
            <a:avLst/>
          </a:prstGeom>
          <a:ln w="12700">
            <a:miter lim="400000"/>
          </a:ln>
        </p:spPr>
      </p:pic>
      <p:pic>
        <p:nvPicPr>
          <p:cNvPr id="231" name="IMG_0006-03.jpg" descr="IMG_0006-03.jpg"/>
          <p:cNvPicPr>
            <a:picLocks noChangeAspect="1"/>
          </p:cNvPicPr>
          <p:nvPr/>
        </p:nvPicPr>
        <p:blipFill>
          <a:blip r:embed="rId3"/>
          <a:stretch>
            <a:fillRect/>
          </a:stretch>
        </p:blipFill>
        <p:spPr>
          <a:xfrm>
            <a:off x="10807700" y="2959754"/>
            <a:ext cx="2023956" cy="5181327"/>
          </a:xfrm>
          <a:prstGeom prst="rect">
            <a:avLst/>
          </a:prstGeom>
          <a:ln w="25400"/>
        </p:spPr>
      </p:pic>
      <p:pic>
        <p:nvPicPr>
          <p:cNvPr id="232" name="イメージ" descr="イメージ"/>
          <p:cNvPicPr>
            <a:picLocks noChangeAspect="1"/>
          </p:cNvPicPr>
          <p:nvPr/>
        </p:nvPicPr>
        <p:blipFill>
          <a:blip r:embed="rId4"/>
          <a:stretch>
            <a:fillRect/>
          </a:stretch>
        </p:blipFill>
        <p:spPr>
          <a:xfrm>
            <a:off x="6507027" y="1705454"/>
            <a:ext cx="4941381" cy="6492396"/>
          </a:xfrm>
          <a:prstGeom prst="rect">
            <a:avLst/>
          </a:prstGeom>
          <a:ln w="25400"/>
        </p:spPr>
      </p:pic>
      <p:sp>
        <p:nvSpPr>
          <p:cNvPr id="233" name="軟Xカメラを用いた放射強度分布の再構成（CT）"/>
          <p:cNvSpPr txBox="1"/>
          <p:nvPr/>
        </p:nvSpPr>
        <p:spPr>
          <a:xfrm>
            <a:off x="7160496" y="360680"/>
            <a:ext cx="5532051" cy="990015"/>
          </a:xfrm>
          <a:prstGeom prst="rect">
            <a:avLst/>
          </a:prstGeom>
          <a:ln w="254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spAutoFit/>
          </a:bodyPr>
          <a:lstStyle>
            <a:lvl1pPr algn="ctr">
              <a:lnSpc>
                <a:spcPct val="120000"/>
              </a:lnSpc>
              <a:defRPr sz="2800">
                <a:solidFill>
                  <a:srgbClr val="FF2600"/>
                </a:solidFill>
              </a:defRPr>
            </a:lvl1pPr>
          </a:lstStyle>
          <a:p>
            <a:pPr>
              <a:lnSpc>
                <a:spcPct val="100000"/>
              </a:lnSpc>
            </a:pPr>
            <a:r>
              <a:rPr dirty="0" err="1"/>
              <a:t>軟Xカメラを用いた放射強度分布の再構成（CT</a:t>
            </a:r>
            <a:r>
              <a:rPr dirty="0"/>
              <a:t>）</a:t>
            </a:r>
          </a:p>
        </p:txBody>
      </p:sp>
      <p:sp>
        <p:nvSpPr>
          <p:cNvPr id="234" name="プラズマ圧力分布と不安定性の関係を探求"/>
          <p:cNvSpPr txBox="1"/>
          <p:nvPr/>
        </p:nvSpPr>
        <p:spPr>
          <a:xfrm>
            <a:off x="6961108" y="8690544"/>
            <a:ext cx="568681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dirty="0" err="1"/>
              <a:t>プラズマ圧力分布と不安定性の関係を探求</a:t>
            </a:r>
            <a:endParaRPr dirty="0"/>
          </a:p>
        </p:txBody>
      </p:sp>
      <p:sp>
        <p:nvSpPr>
          <p:cNvPr id="235" name="ポテンシャルの成り立ちを説明するモデルの探求"/>
          <p:cNvSpPr txBox="1"/>
          <p:nvPr/>
        </p:nvSpPr>
        <p:spPr>
          <a:xfrm>
            <a:off x="217408" y="8191900"/>
            <a:ext cx="642259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dirty="0" err="1"/>
              <a:t>ポテンシャルの成り立ちを説明するモデルの探求</a:t>
            </a:r>
            <a:endParaRPr dirty="0"/>
          </a:p>
        </p:txBody>
      </p:sp>
      <p:sp>
        <p:nvSpPr>
          <p:cNvPr id="236" name="電場分布とプラズマ噴出現象の関連を探求"/>
          <p:cNvSpPr txBox="1"/>
          <p:nvPr/>
        </p:nvSpPr>
        <p:spPr>
          <a:xfrm>
            <a:off x="217408" y="8755624"/>
            <a:ext cx="568681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電場分布とプラズマ噴出現象の関連を探求</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実験…"/>
          <p:cNvSpPr txBox="1"/>
          <p:nvPr/>
        </p:nvSpPr>
        <p:spPr>
          <a:xfrm>
            <a:off x="1381770" y="3528223"/>
            <a:ext cx="8407400" cy="1364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9687">
              <a:lnSpc>
                <a:spcPct val="110000"/>
              </a:lnSpc>
              <a:defRPr sz="2800"/>
            </a:pPr>
            <a:r>
              <a:rPr dirty="0" err="1"/>
              <a:t>研究室コロキウムへの参加</a:t>
            </a:r>
            <a:endParaRPr lang="en-US" dirty="0"/>
          </a:p>
          <a:p>
            <a:pPr indent="39687">
              <a:lnSpc>
                <a:spcPct val="110000"/>
              </a:lnSpc>
              <a:defRPr sz="2800"/>
            </a:pPr>
            <a:r>
              <a:rPr dirty="0"/>
              <a:t>　　　</a:t>
            </a:r>
            <a:r>
              <a:rPr dirty="0" err="1"/>
              <a:t>テーマの選択、テーマ毎のゼミ</a:t>
            </a:r>
            <a:endParaRPr lang="en-US" dirty="0"/>
          </a:p>
          <a:p>
            <a:pPr indent="39687">
              <a:lnSpc>
                <a:spcPct val="110000"/>
              </a:lnSpc>
              <a:defRPr sz="2800"/>
            </a:pPr>
            <a:r>
              <a:rPr dirty="0" err="1"/>
              <a:t>実験準備</a:t>
            </a:r>
            <a:r>
              <a:rPr lang="en-US" dirty="0"/>
              <a:t> : LATE </a:t>
            </a:r>
            <a:r>
              <a:rPr lang="en-US" dirty="0" err="1"/>
              <a:t>装置の組み立て</a:t>
            </a:r>
            <a:endParaRPr dirty="0"/>
          </a:p>
        </p:txBody>
      </p:sp>
      <p:sp>
        <p:nvSpPr>
          <p:cNvPr id="239" name="＊ゼミナール…"/>
          <p:cNvSpPr txBox="1"/>
          <p:nvPr/>
        </p:nvSpPr>
        <p:spPr>
          <a:xfrm>
            <a:off x="1283345" y="2185029"/>
            <a:ext cx="11430000" cy="890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9687">
              <a:lnSpc>
                <a:spcPct val="110000"/>
              </a:lnSpc>
              <a:defRPr sz="2800"/>
            </a:pPr>
            <a:r>
              <a:rPr dirty="0" err="1"/>
              <a:t>ゼミナール</a:t>
            </a:r>
            <a:r>
              <a:rPr lang="ja-JP" altLang="en-US"/>
              <a:t>（</a:t>
            </a:r>
            <a:r>
              <a:rPr dirty="0" err="1"/>
              <a:t>英文教科書の輪読</a:t>
            </a:r>
            <a:r>
              <a:rPr lang="en-US" dirty="0"/>
              <a:t> : </a:t>
            </a:r>
            <a:r>
              <a:rPr lang="en-US" dirty="0" err="1"/>
              <a:t>通年</a:t>
            </a:r>
            <a:r>
              <a:rPr dirty="0"/>
              <a:t>）</a:t>
            </a:r>
          </a:p>
          <a:p>
            <a:pPr indent="39687">
              <a:lnSpc>
                <a:spcPct val="110000"/>
              </a:lnSpc>
              <a:defRPr sz="2800"/>
            </a:pPr>
            <a:r>
              <a:rPr dirty="0"/>
              <a:t>　　　・ </a:t>
            </a:r>
            <a:r>
              <a:rPr dirty="0" err="1"/>
              <a:t>F.F.Chen</a:t>
            </a:r>
            <a:r>
              <a:rPr dirty="0"/>
              <a:t>, “Introduction to Plasma Physics and Controlled Fusion”</a:t>
            </a:r>
          </a:p>
        </p:txBody>
      </p:sp>
      <p:sp>
        <p:nvSpPr>
          <p:cNvPr id="240" name="＊発表会、卒業論文提出（2月中旬）"/>
          <p:cNvSpPr txBox="1"/>
          <p:nvPr/>
        </p:nvSpPr>
        <p:spPr>
          <a:xfrm>
            <a:off x="3759822" y="9139377"/>
            <a:ext cx="5485156"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nSpc>
                <a:spcPct val="110000"/>
              </a:lnSpc>
              <a:defRPr sz="2800"/>
            </a:pPr>
            <a:r>
              <a:rPr dirty="0"/>
              <a:t>＊発表会、卒業論文提出（2月中旬）</a:t>
            </a:r>
          </a:p>
        </p:txBody>
      </p:sp>
      <p:sp>
        <p:nvSpPr>
          <p:cNvPr id="241" name="(テーマ例)…"/>
          <p:cNvSpPr txBox="1"/>
          <p:nvPr/>
        </p:nvSpPr>
        <p:spPr>
          <a:xfrm>
            <a:off x="1689384" y="5385848"/>
            <a:ext cx="9822882" cy="3259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nSpc>
                <a:spcPct val="110000"/>
              </a:lnSpc>
              <a:defRPr sz="2800"/>
            </a:pPr>
            <a:r>
              <a:rPr lang="ja-JP" altLang="en-US"/>
              <a:t>テーマ毎の実験 </a:t>
            </a:r>
            <a:endParaRPr lang="en-US" altLang="ja-JP" dirty="0"/>
          </a:p>
          <a:p>
            <a:pPr indent="39687">
              <a:lnSpc>
                <a:spcPct val="110000"/>
              </a:lnSpc>
              <a:defRPr sz="2800"/>
            </a:pPr>
            <a:r>
              <a:rPr dirty="0"/>
              <a:t>(</a:t>
            </a:r>
            <a:r>
              <a:rPr dirty="0" err="1"/>
              <a:t>テーマ例</a:t>
            </a:r>
            <a:r>
              <a:rPr dirty="0"/>
              <a:t>)</a:t>
            </a:r>
          </a:p>
          <a:p>
            <a:pPr indent="39687">
              <a:lnSpc>
                <a:spcPct val="110000"/>
              </a:lnSpc>
              <a:defRPr sz="2800"/>
            </a:pPr>
            <a:r>
              <a:rPr dirty="0"/>
              <a:t>　・</a:t>
            </a:r>
            <a:r>
              <a:rPr dirty="0" err="1"/>
              <a:t>硬X線ピンホールカメラによる損失高速電子分布の計測</a:t>
            </a:r>
            <a:endParaRPr dirty="0"/>
          </a:p>
          <a:p>
            <a:pPr indent="39687">
              <a:lnSpc>
                <a:spcPct val="110000"/>
              </a:lnSpc>
              <a:defRPr sz="2800"/>
            </a:pPr>
            <a:r>
              <a:rPr dirty="0"/>
              <a:t>　・</a:t>
            </a:r>
            <a:r>
              <a:rPr dirty="0" err="1"/>
              <a:t>高速CCDカメラ画像解析によるプラズマ噴出現象の観測</a:t>
            </a:r>
            <a:endParaRPr dirty="0"/>
          </a:p>
          <a:p>
            <a:pPr indent="39687">
              <a:lnSpc>
                <a:spcPct val="110000"/>
              </a:lnSpc>
              <a:defRPr sz="2800"/>
            </a:pPr>
            <a:r>
              <a:rPr dirty="0"/>
              <a:t>　・</a:t>
            </a:r>
            <a:r>
              <a:rPr dirty="0" err="1"/>
              <a:t>多チャンネル磁気プローブによる磁場揺動解析</a:t>
            </a:r>
            <a:endParaRPr dirty="0"/>
          </a:p>
          <a:p>
            <a:pPr indent="39687">
              <a:lnSpc>
                <a:spcPct val="110000"/>
              </a:lnSpc>
              <a:defRPr sz="2800"/>
            </a:pPr>
            <a:r>
              <a:rPr dirty="0"/>
              <a:t>　・</a:t>
            </a:r>
            <a:r>
              <a:rPr dirty="0" err="1"/>
              <a:t>重イオンビームプローブ法による静電ポテンシャル分布の計測</a:t>
            </a:r>
            <a:endParaRPr dirty="0"/>
          </a:p>
          <a:p>
            <a:pPr indent="39687">
              <a:lnSpc>
                <a:spcPct val="110000"/>
              </a:lnSpc>
              <a:defRPr sz="2800"/>
            </a:pPr>
            <a:r>
              <a:rPr dirty="0"/>
              <a:t>　・</a:t>
            </a:r>
            <a:r>
              <a:rPr dirty="0" err="1"/>
              <a:t>軟X線コンピュータ</a:t>
            </a:r>
            <a:r>
              <a:rPr dirty="0"/>
              <a:t>ー・</a:t>
            </a:r>
            <a:r>
              <a:rPr dirty="0" err="1"/>
              <a:t>トモグラフィ</a:t>
            </a:r>
            <a:r>
              <a:rPr dirty="0"/>
              <a:t>ー</a:t>
            </a:r>
          </a:p>
        </p:txBody>
      </p:sp>
      <p:sp>
        <p:nvSpPr>
          <p:cNvPr id="242" name="課題研究の進め方"/>
          <p:cNvSpPr txBox="1"/>
          <p:nvPr/>
        </p:nvSpPr>
        <p:spPr>
          <a:xfrm>
            <a:off x="4371176" y="398779"/>
            <a:ext cx="4459298" cy="677108"/>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spAutoFit/>
          </a:bodyPr>
          <a:lstStyle>
            <a:lvl1pPr algn="ctr">
              <a:defRPr sz="3400"/>
            </a:lvl1pPr>
          </a:lstStyle>
          <a:p>
            <a:r>
              <a:t>課題研究の進め方</a:t>
            </a:r>
          </a:p>
        </p:txBody>
      </p:sp>
      <p:sp>
        <p:nvSpPr>
          <p:cNvPr id="7" name="教授 田中 仁 プラズマ実験棟 21 号室 753-4731…">
            <a:extLst>
              <a:ext uri="{FF2B5EF4-FFF2-40B4-BE49-F238E27FC236}">
                <a16:creationId xmlns:a16="http://schemas.microsoft.com/office/drawing/2014/main" id="{5D422501-D874-5F46-A3EA-24366B3430DF}"/>
              </a:ext>
            </a:extLst>
          </p:cNvPr>
          <p:cNvSpPr txBox="1"/>
          <p:nvPr/>
        </p:nvSpPr>
        <p:spPr>
          <a:xfrm>
            <a:off x="6396381" y="1452140"/>
            <a:ext cx="6912245" cy="356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39687">
              <a:lnSpc>
                <a:spcPct val="110000"/>
              </a:lnSpc>
            </a:pPr>
            <a:r>
              <a:rPr dirty="0"/>
              <a:t>　 </a:t>
            </a:r>
            <a:r>
              <a:rPr lang="ja-JP" altLang="en-US"/>
              <a:t>スタッフ</a:t>
            </a:r>
            <a:r>
              <a:rPr lang="en-US" altLang="ja-JP" dirty="0"/>
              <a:t> : </a:t>
            </a:r>
            <a:r>
              <a:rPr dirty="0" err="1"/>
              <a:t>教授</a:t>
            </a:r>
            <a:r>
              <a:rPr dirty="0"/>
              <a:t>　</a:t>
            </a:r>
            <a:r>
              <a:rPr dirty="0" err="1"/>
              <a:t>田中</a:t>
            </a:r>
            <a:r>
              <a:rPr dirty="0"/>
              <a:t>　</a:t>
            </a:r>
            <a:r>
              <a:rPr dirty="0" err="1"/>
              <a:t>仁</a:t>
            </a:r>
            <a:r>
              <a:rPr lang="ja-JP" altLang="en-US"/>
              <a:t>、　</a:t>
            </a:r>
            <a:r>
              <a:rPr dirty="0" err="1"/>
              <a:t>准教授</a:t>
            </a:r>
            <a:r>
              <a:rPr dirty="0"/>
              <a:t>　</a:t>
            </a:r>
            <a:r>
              <a:rPr dirty="0" err="1"/>
              <a:t>打田正樹</a:t>
            </a:r>
            <a:endParaRPr dirty="0"/>
          </a:p>
        </p:txBody>
      </p:sp>
      <p:sp>
        <p:nvSpPr>
          <p:cNvPr id="2" name="正方形/長方形 1">
            <a:extLst>
              <a:ext uri="{FF2B5EF4-FFF2-40B4-BE49-F238E27FC236}">
                <a16:creationId xmlns:a16="http://schemas.microsoft.com/office/drawing/2014/main" id="{13729F0A-12FC-D649-82F5-684BE3F828A8}"/>
              </a:ext>
            </a:extLst>
          </p:cNvPr>
          <p:cNvSpPr/>
          <p:nvPr/>
        </p:nvSpPr>
        <p:spPr>
          <a:xfrm>
            <a:off x="402955" y="2118738"/>
            <a:ext cx="360000" cy="3240000"/>
          </a:xfrm>
          <a:prstGeom prst="rect">
            <a:avLst/>
          </a:prstGeom>
          <a:solidFill>
            <a:schemeClr val="accent1">
              <a:lumMod val="75000"/>
            </a:schemeClr>
          </a:solidFill>
          <a:ln w="25400" cap="flat">
            <a:solidFill>
              <a:schemeClr val="accent5">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a:ln>
                  <a:noFill/>
                </a:ln>
                <a:solidFill>
                  <a:srgbClr val="000000"/>
                </a:solidFill>
                <a:effectLst/>
                <a:uFillTx/>
                <a:latin typeface="Gill Sans"/>
                <a:ea typeface="Gill Sans"/>
                <a:cs typeface="Gill Sans"/>
                <a:sym typeface="Gill Sans"/>
              </a:rPr>
              <a:t>前期</a:t>
            </a:r>
          </a:p>
        </p:txBody>
      </p:sp>
      <p:sp>
        <p:nvSpPr>
          <p:cNvPr id="9" name="正方形/長方形 8">
            <a:extLst>
              <a:ext uri="{FF2B5EF4-FFF2-40B4-BE49-F238E27FC236}">
                <a16:creationId xmlns:a16="http://schemas.microsoft.com/office/drawing/2014/main" id="{0B90702B-371D-A441-A445-AD9BD861C52E}"/>
              </a:ext>
            </a:extLst>
          </p:cNvPr>
          <p:cNvSpPr/>
          <p:nvPr/>
        </p:nvSpPr>
        <p:spPr>
          <a:xfrm>
            <a:off x="386052" y="5640453"/>
            <a:ext cx="360000" cy="3240000"/>
          </a:xfrm>
          <a:prstGeom prst="rect">
            <a:avLst/>
          </a:prstGeom>
          <a:solidFill>
            <a:schemeClr val="accent6">
              <a:lumMod val="60000"/>
              <a:lumOff val="40000"/>
            </a:schemeClr>
          </a:solidFill>
          <a:ln w="25400" cap="flat">
            <a:solidFill>
              <a:schemeClr val="accent6">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a:ln>
                  <a:noFill/>
                </a:ln>
                <a:solidFill>
                  <a:srgbClr val="000000"/>
                </a:solidFill>
                <a:effectLst/>
                <a:uFillTx/>
                <a:latin typeface="Gill Sans"/>
                <a:ea typeface="Gill Sans"/>
                <a:cs typeface="Gill Sans"/>
                <a:sym typeface="Gill Sans"/>
              </a:rPr>
              <a:t>後期</a:t>
            </a:r>
          </a:p>
        </p:txBody>
      </p:sp>
    </p:spTree>
  </p:cSld>
  <p:clrMapOvr>
    <a:masterClrMapping/>
  </p:clrMapOvr>
  <p:transition spd="med"/>
</p:sld>
</file>

<file path=ppt/theme/theme1.xml><?xml version="1.0" encoding="utf-8"?>
<a:theme xmlns:a="http://schemas.openxmlformats.org/drawingml/2006/main" name="タイトル &amp; サブタイトル">
  <a:themeElements>
    <a:clrScheme name="タイトル &amp; サブタイトル">
      <a:dk1>
        <a:srgbClr val="000000"/>
      </a:dk1>
      <a:lt1>
        <a:srgbClr val="FFFFFF"/>
      </a:lt1>
      <a:dk2>
        <a:srgbClr val="A7A7A7"/>
      </a:dk2>
      <a:lt2>
        <a:srgbClr val="535353"/>
      </a:lt2>
      <a:accent1>
        <a:srgbClr val="D7EDF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タイトル &amp; サブタイトル">
      <a:majorFont>
        <a:latin typeface="Helvetica"/>
        <a:ea typeface="Helvetica"/>
        <a:cs typeface="Helvetica"/>
      </a:majorFont>
      <a:minorFont>
        <a:latin typeface="Calibri"/>
        <a:ea typeface="Calibri"/>
        <a:cs typeface="Calibri"/>
      </a:minorFont>
    </a:fontScheme>
    <a:fmtScheme name="タイトル &amp; サブタイト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タイトル &amp; サブタイトル">
  <a:themeElements>
    <a:clrScheme name="タイトル &amp; サブタイトル">
      <a:dk1>
        <a:srgbClr val="000000"/>
      </a:dk1>
      <a:lt1>
        <a:srgbClr val="FFFFFF"/>
      </a:lt1>
      <a:dk2>
        <a:srgbClr val="A7A7A7"/>
      </a:dk2>
      <a:lt2>
        <a:srgbClr val="535353"/>
      </a:lt2>
      <a:accent1>
        <a:srgbClr val="D7EDF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タイトル &amp; サブタイトル">
      <a:majorFont>
        <a:latin typeface="Helvetica"/>
        <a:ea typeface="Helvetica"/>
        <a:cs typeface="Helvetica"/>
      </a:majorFont>
      <a:minorFont>
        <a:latin typeface="Calibri"/>
        <a:ea typeface="Calibri"/>
        <a:cs typeface="Calibri"/>
      </a:minorFont>
    </a:fontScheme>
    <a:fmtScheme name="タイトル &amp; サブタイト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ＭＳ Ｐゴシック"/>
            <a:ea typeface="ＭＳ Ｐゴシック"/>
            <a:cs typeface="ＭＳ Ｐゴシック"/>
            <a:sym typeface="ＭＳ Ｐゴシック"/>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97</TotalTime>
  <Words>270</Words>
  <Application>Microsoft Macintosh PowerPoint</Application>
  <PresentationFormat>ユーザー設定</PresentationFormat>
  <Paragraphs>65</Paragraphs>
  <Slides>6</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6</vt:i4>
      </vt:variant>
    </vt:vector>
  </HeadingPairs>
  <TitlesOfParts>
    <vt:vector size="11" baseType="lpstr">
      <vt:lpstr>ＭＳ Ｐゴシック</vt:lpstr>
      <vt:lpstr>Calibri</vt:lpstr>
      <vt:lpstr>Gill Sans</vt:lpstr>
      <vt:lpstr>Lucida Grande</vt:lpstr>
      <vt:lpstr>タイトル &amp; サブタイトル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田中 仁</cp:lastModifiedBy>
  <cp:revision>11</cp:revision>
  <dcterms:modified xsi:type="dcterms:W3CDTF">2021-11-22T00:22:14Z</dcterms:modified>
</cp:coreProperties>
</file>