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4v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8" r:id="rId2"/>
    <p:sldId id="285" r:id="rId3"/>
    <p:sldId id="286" r:id="rId4"/>
    <p:sldId id="301" r:id="rId5"/>
    <p:sldId id="303" r:id="rId6"/>
    <p:sldId id="292" r:id="rId7"/>
    <p:sldId id="300" r:id="rId8"/>
    <p:sldId id="302" r:id="rId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79">
          <p15:clr>
            <a:srgbClr val="A4A3A4"/>
          </p15:clr>
        </p15:guide>
        <p15:guide id="2" pos="28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9933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/>
    <p:restoredTop sz="94490"/>
  </p:normalViewPr>
  <p:slideViewPr>
    <p:cSldViewPr snapToGrid="0">
      <p:cViewPr varScale="1">
        <p:scale>
          <a:sx n="154" d="100"/>
          <a:sy n="154" d="100"/>
        </p:scale>
        <p:origin x="2010" y="108"/>
      </p:cViewPr>
      <p:guideLst>
        <p:guide orient="horz" pos="2179"/>
        <p:guide pos="28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650" tIns="47325" rIns="94650" bIns="47325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defTabSz="946150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50" tIns="47325" rIns="94650" bIns="47325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pPr>
              <a:defRPr/>
            </a:pPr>
            <a:fld id="{BA8F7669-9815-DF42-B808-6B006BFF29F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0755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318" tIns="47159" rIns="94318" bIns="47159" numCol="1" anchor="t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318" tIns="47159" rIns="94318" bIns="47159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318" tIns="47159" rIns="94318" bIns="47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318" tIns="47159" rIns="94318" bIns="47159" numCol="1" anchor="b" anchorCtr="0" compatLnSpc="1">
            <a:prstTxWarp prst="textNoShape">
              <a:avLst/>
            </a:prstTxWarp>
          </a:bodyPr>
          <a:lstStyle>
            <a:lvl1pPr defTabSz="942975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4318" tIns="47159" rIns="94318" bIns="47159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pPr>
              <a:defRPr/>
            </a:pPr>
            <a:fld id="{B77FF271-81C9-0A45-A923-BF168CC1E80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12294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ＭＳ Ｐ明朝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ＭＳ Ｐ明朝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ＭＳ Ｐ明朝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ＭＳ Ｐ明朝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ＭＳ Ｐ明朝" charset="0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506" name="ノート プレースホル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90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90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90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90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499358F-7E4C-A547-9EAC-4365FCA07517}" type="slidenum">
              <a:rPr lang="en-US" altLang="ja-JP" sz="1300">
                <a:latin typeface="Arial" charset="0"/>
              </a:rPr>
              <a:pPr/>
              <a:t>4</a:t>
            </a:fld>
            <a:endParaRPr lang="en-US" altLang="ja-JP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92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506" name="ノート プレースホル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90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90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90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90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499358F-7E4C-A547-9EAC-4365FCA07517}" type="slidenum">
              <a:rPr lang="en-US" altLang="ja-JP" sz="1300">
                <a:latin typeface="Arial" charset="0"/>
              </a:rPr>
              <a:pPr/>
              <a:t>5</a:t>
            </a:fld>
            <a:endParaRPr lang="en-US" altLang="ja-JP" sz="13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285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FF271-81C9-0A45-A923-BF168CC1E801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789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B06D4-33BE-7B47-9479-C853665763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787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29273-AF27-094C-A38B-BD1C55701CD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6690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9AEB3-89A5-7343-9EA6-59F0305A8A3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1329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ea typeface="ＭＳ Ｐゴシック" charset="0"/>
              </a:defRPr>
            </a:lvl1pPr>
          </a:lstStyle>
          <a:p>
            <a:pPr>
              <a:defRPr/>
            </a:pPr>
            <a:fld id="{696896BF-9264-6E43-85C3-5E3DAEB0DD0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969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50D07-7B4E-BC47-891D-17CC7407C7F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364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BD084-FEEF-7E46-9732-49309177D3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608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68AB1-99BF-FC41-95F7-03C7AD7056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1832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85645-980B-334B-B339-79F6E02C3A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564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BF1CF-E818-B844-9928-BA2A5BEC34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266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68FA6-C4ED-C641-894D-7981C8F463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290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5707F-210E-B24D-A207-82196EE220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536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97140-7096-EC48-AC75-FF328879D99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400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61FEA7-571D-8746-B127-27F455C73A5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hyperlink" Target="http://www.optronics-media.com/wp-content/uploads/2016/10/IMGP1542.jpg" TargetMode="Externa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2"/>
          <p:cNvGrpSpPr>
            <a:grpSpLocks/>
          </p:cNvGrpSpPr>
          <p:nvPr/>
        </p:nvGrpSpPr>
        <p:grpSpPr bwMode="auto">
          <a:xfrm>
            <a:off x="0" y="3860800"/>
            <a:ext cx="9144000" cy="2997200"/>
            <a:chOff x="0" y="2144"/>
            <a:chExt cx="5760" cy="2176"/>
          </a:xfrm>
        </p:grpSpPr>
        <p:sp>
          <p:nvSpPr>
            <p:cNvPr id="16400" name="Freeform 3"/>
            <p:cNvSpPr>
              <a:spLocks/>
            </p:cNvSpPr>
            <p:nvPr/>
          </p:nvSpPr>
          <p:spPr bwMode="ltGray">
            <a:xfrm>
              <a:off x="0" y="3182"/>
              <a:ext cx="5760" cy="1134"/>
            </a:xfrm>
            <a:custGeom>
              <a:avLst/>
              <a:gdLst>
                <a:gd name="T0" fmla="*/ 7694 w 4312"/>
                <a:gd name="T1" fmla="*/ 522 h 1232"/>
                <a:gd name="T2" fmla="*/ 7694 w 4312"/>
                <a:gd name="T3" fmla="*/ 1044 h 1232"/>
                <a:gd name="T4" fmla="*/ 0 w 4312"/>
                <a:gd name="T5" fmla="*/ 1044 h 1232"/>
                <a:gd name="T6" fmla="*/ 0 w 4312"/>
                <a:gd name="T7" fmla="*/ 0 h 1232"/>
                <a:gd name="T8" fmla="*/ 262 w 4312"/>
                <a:gd name="T9" fmla="*/ 41 h 1232"/>
                <a:gd name="T10" fmla="*/ 357 w 4312"/>
                <a:gd name="T11" fmla="*/ 95 h 1232"/>
                <a:gd name="T12" fmla="*/ 464 w 4312"/>
                <a:gd name="T13" fmla="*/ 135 h 1232"/>
                <a:gd name="T14" fmla="*/ 759 w 4312"/>
                <a:gd name="T15" fmla="*/ 101 h 1232"/>
                <a:gd name="T16" fmla="*/ 898 w 4312"/>
                <a:gd name="T17" fmla="*/ 75 h 1232"/>
                <a:gd name="T18" fmla="*/ 1099 w 4312"/>
                <a:gd name="T19" fmla="*/ 95 h 1232"/>
                <a:gd name="T20" fmla="*/ 1208 w 4312"/>
                <a:gd name="T21" fmla="*/ 169 h 1232"/>
                <a:gd name="T22" fmla="*/ 1254 w 4312"/>
                <a:gd name="T23" fmla="*/ 183 h 1232"/>
                <a:gd name="T24" fmla="*/ 1348 w 4312"/>
                <a:gd name="T25" fmla="*/ 224 h 1232"/>
                <a:gd name="T26" fmla="*/ 1548 w 4312"/>
                <a:gd name="T27" fmla="*/ 244 h 1232"/>
                <a:gd name="T28" fmla="*/ 1503 w 4312"/>
                <a:gd name="T29" fmla="*/ 258 h 1232"/>
                <a:gd name="T30" fmla="*/ 1516 w 4312"/>
                <a:gd name="T31" fmla="*/ 278 h 1232"/>
                <a:gd name="T32" fmla="*/ 1471 w 4312"/>
                <a:gd name="T33" fmla="*/ 292 h 1232"/>
                <a:gd name="T34" fmla="*/ 1656 w 4312"/>
                <a:gd name="T35" fmla="*/ 359 h 1232"/>
                <a:gd name="T36" fmla="*/ 1811 w 4312"/>
                <a:gd name="T37" fmla="*/ 332 h 1232"/>
                <a:gd name="T38" fmla="*/ 2076 w 4312"/>
                <a:gd name="T39" fmla="*/ 366 h 1232"/>
                <a:gd name="T40" fmla="*/ 2260 w 4312"/>
                <a:gd name="T41" fmla="*/ 421 h 1232"/>
                <a:gd name="T42" fmla="*/ 2446 w 4312"/>
                <a:gd name="T43" fmla="*/ 474 h 1232"/>
                <a:gd name="T44" fmla="*/ 2586 w 4312"/>
                <a:gd name="T45" fmla="*/ 481 h 1232"/>
                <a:gd name="T46" fmla="*/ 2956 w 4312"/>
                <a:gd name="T47" fmla="*/ 468 h 1232"/>
                <a:gd name="T48" fmla="*/ 3050 w 4312"/>
                <a:gd name="T49" fmla="*/ 474 h 1232"/>
                <a:gd name="T50" fmla="*/ 3066 w 4312"/>
                <a:gd name="T51" fmla="*/ 495 h 1232"/>
                <a:gd name="T52" fmla="*/ 3174 w 4312"/>
                <a:gd name="T53" fmla="*/ 515 h 1232"/>
                <a:gd name="T54" fmla="*/ 3267 w 4312"/>
                <a:gd name="T55" fmla="*/ 549 h 1232"/>
                <a:gd name="T56" fmla="*/ 3298 w 4312"/>
                <a:gd name="T57" fmla="*/ 610 h 1232"/>
                <a:gd name="T58" fmla="*/ 3390 w 4312"/>
                <a:gd name="T59" fmla="*/ 631 h 1232"/>
                <a:gd name="T60" fmla="*/ 3639 w 4312"/>
                <a:gd name="T61" fmla="*/ 671 h 1232"/>
                <a:gd name="T62" fmla="*/ 3854 w 4312"/>
                <a:gd name="T63" fmla="*/ 637 h 1232"/>
                <a:gd name="T64" fmla="*/ 4288 w 4312"/>
                <a:gd name="T65" fmla="*/ 712 h 1232"/>
                <a:gd name="T66" fmla="*/ 4675 w 4312"/>
                <a:gd name="T67" fmla="*/ 665 h 1232"/>
                <a:gd name="T68" fmla="*/ 4814 w 4312"/>
                <a:gd name="T69" fmla="*/ 617 h 1232"/>
                <a:gd name="T70" fmla="*/ 5092 w 4312"/>
                <a:gd name="T71" fmla="*/ 590 h 1232"/>
                <a:gd name="T72" fmla="*/ 5466 w 4312"/>
                <a:gd name="T73" fmla="*/ 542 h 1232"/>
                <a:gd name="T74" fmla="*/ 5573 w 4312"/>
                <a:gd name="T75" fmla="*/ 549 h 1232"/>
                <a:gd name="T76" fmla="*/ 5618 w 4312"/>
                <a:gd name="T77" fmla="*/ 570 h 1232"/>
                <a:gd name="T78" fmla="*/ 5665 w 4312"/>
                <a:gd name="T79" fmla="*/ 576 h 1232"/>
                <a:gd name="T80" fmla="*/ 5899 w 4312"/>
                <a:gd name="T81" fmla="*/ 549 h 1232"/>
                <a:gd name="T82" fmla="*/ 6503 w 4312"/>
                <a:gd name="T83" fmla="*/ 603 h 1232"/>
                <a:gd name="T84" fmla="*/ 6579 w 4312"/>
                <a:gd name="T85" fmla="*/ 685 h 1232"/>
                <a:gd name="T86" fmla="*/ 6595 w 4312"/>
                <a:gd name="T87" fmla="*/ 705 h 1232"/>
                <a:gd name="T88" fmla="*/ 6688 w 4312"/>
                <a:gd name="T89" fmla="*/ 719 h 1232"/>
                <a:gd name="T90" fmla="*/ 6811 w 4312"/>
                <a:gd name="T91" fmla="*/ 698 h 1232"/>
                <a:gd name="T92" fmla="*/ 6858 w 4312"/>
                <a:gd name="T93" fmla="*/ 617 h 1232"/>
                <a:gd name="T94" fmla="*/ 6874 w 4312"/>
                <a:gd name="T95" fmla="*/ 583 h 1232"/>
                <a:gd name="T96" fmla="*/ 6966 w 4312"/>
                <a:gd name="T97" fmla="*/ 570 h 1232"/>
                <a:gd name="T98" fmla="*/ 7105 w 4312"/>
                <a:gd name="T99" fmla="*/ 603 h 1232"/>
                <a:gd name="T100" fmla="*/ 7137 w 4312"/>
                <a:gd name="T101" fmla="*/ 644 h 1232"/>
                <a:gd name="T102" fmla="*/ 7152 w 4312"/>
                <a:gd name="T103" fmla="*/ 677 h 1232"/>
                <a:gd name="T104" fmla="*/ 7199 w 4312"/>
                <a:gd name="T105" fmla="*/ 691 h 1232"/>
                <a:gd name="T106" fmla="*/ 7384 w 4312"/>
                <a:gd name="T107" fmla="*/ 657 h 1232"/>
                <a:gd name="T108" fmla="*/ 7539 w 4312"/>
                <a:gd name="T109" fmla="*/ 596 h 1232"/>
                <a:gd name="T110" fmla="*/ 7647 w 4312"/>
                <a:gd name="T111" fmla="*/ 549 h 1232"/>
                <a:gd name="T112" fmla="*/ 7694 w 4312"/>
                <a:gd name="T113" fmla="*/ 522 h 12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312"/>
                <a:gd name="T172" fmla="*/ 0 h 1232"/>
                <a:gd name="T173" fmla="*/ 4312 w 4312"/>
                <a:gd name="T174" fmla="*/ 1232 h 12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312" h="1232">
                  <a:moveTo>
                    <a:pt x="4312" y="616"/>
                  </a:moveTo>
                  <a:lnTo>
                    <a:pt x="4312" y="1232"/>
                  </a:lnTo>
                  <a:lnTo>
                    <a:pt x="0" y="1232"/>
                  </a:lnTo>
                  <a:lnTo>
                    <a:pt x="0" y="0"/>
                  </a:lnTo>
                  <a:cubicBezTo>
                    <a:pt x="50" y="15"/>
                    <a:pt x="103" y="21"/>
                    <a:pt x="147" y="48"/>
                  </a:cubicBezTo>
                  <a:cubicBezTo>
                    <a:pt x="168" y="76"/>
                    <a:pt x="168" y="93"/>
                    <a:pt x="200" y="112"/>
                  </a:cubicBezTo>
                  <a:cubicBezTo>
                    <a:pt x="213" y="149"/>
                    <a:pt x="226" y="139"/>
                    <a:pt x="260" y="160"/>
                  </a:cubicBezTo>
                  <a:cubicBezTo>
                    <a:pt x="317" y="143"/>
                    <a:pt x="367" y="132"/>
                    <a:pt x="425" y="120"/>
                  </a:cubicBezTo>
                  <a:cubicBezTo>
                    <a:pt x="454" y="114"/>
                    <a:pt x="475" y="97"/>
                    <a:pt x="503" y="88"/>
                  </a:cubicBezTo>
                  <a:cubicBezTo>
                    <a:pt x="540" y="99"/>
                    <a:pt x="616" y="112"/>
                    <a:pt x="616" y="112"/>
                  </a:cubicBezTo>
                  <a:cubicBezTo>
                    <a:pt x="665" y="142"/>
                    <a:pt x="643" y="169"/>
                    <a:pt x="677" y="200"/>
                  </a:cubicBezTo>
                  <a:cubicBezTo>
                    <a:pt x="684" y="207"/>
                    <a:pt x="695" y="210"/>
                    <a:pt x="703" y="216"/>
                  </a:cubicBezTo>
                  <a:cubicBezTo>
                    <a:pt x="721" y="231"/>
                    <a:pt x="755" y="264"/>
                    <a:pt x="755" y="264"/>
                  </a:cubicBezTo>
                  <a:cubicBezTo>
                    <a:pt x="801" y="253"/>
                    <a:pt x="838" y="248"/>
                    <a:pt x="868" y="288"/>
                  </a:cubicBezTo>
                  <a:cubicBezTo>
                    <a:pt x="859" y="293"/>
                    <a:pt x="846" y="295"/>
                    <a:pt x="842" y="304"/>
                  </a:cubicBezTo>
                  <a:cubicBezTo>
                    <a:pt x="838" y="312"/>
                    <a:pt x="854" y="320"/>
                    <a:pt x="850" y="328"/>
                  </a:cubicBezTo>
                  <a:cubicBezTo>
                    <a:pt x="846" y="337"/>
                    <a:pt x="833" y="339"/>
                    <a:pt x="824" y="344"/>
                  </a:cubicBezTo>
                  <a:cubicBezTo>
                    <a:pt x="843" y="394"/>
                    <a:pt x="875" y="408"/>
                    <a:pt x="928" y="424"/>
                  </a:cubicBezTo>
                  <a:cubicBezTo>
                    <a:pt x="960" y="414"/>
                    <a:pt x="983" y="400"/>
                    <a:pt x="1015" y="392"/>
                  </a:cubicBezTo>
                  <a:cubicBezTo>
                    <a:pt x="1068" y="402"/>
                    <a:pt x="1107" y="423"/>
                    <a:pt x="1163" y="432"/>
                  </a:cubicBezTo>
                  <a:cubicBezTo>
                    <a:pt x="1197" y="453"/>
                    <a:pt x="1232" y="475"/>
                    <a:pt x="1267" y="496"/>
                  </a:cubicBezTo>
                  <a:cubicBezTo>
                    <a:pt x="1297" y="515"/>
                    <a:pt x="1332" y="551"/>
                    <a:pt x="1371" y="560"/>
                  </a:cubicBezTo>
                  <a:cubicBezTo>
                    <a:pt x="1396" y="566"/>
                    <a:pt x="1423" y="565"/>
                    <a:pt x="1449" y="568"/>
                  </a:cubicBezTo>
                  <a:cubicBezTo>
                    <a:pt x="1516" y="583"/>
                    <a:pt x="1592" y="572"/>
                    <a:pt x="1657" y="552"/>
                  </a:cubicBezTo>
                  <a:cubicBezTo>
                    <a:pt x="1674" y="555"/>
                    <a:pt x="1694" y="552"/>
                    <a:pt x="1709" y="560"/>
                  </a:cubicBezTo>
                  <a:cubicBezTo>
                    <a:pt x="1717" y="564"/>
                    <a:pt x="1712" y="577"/>
                    <a:pt x="1718" y="584"/>
                  </a:cubicBezTo>
                  <a:cubicBezTo>
                    <a:pt x="1733" y="601"/>
                    <a:pt x="1758" y="603"/>
                    <a:pt x="1779" y="608"/>
                  </a:cubicBezTo>
                  <a:cubicBezTo>
                    <a:pt x="1795" y="623"/>
                    <a:pt x="1817" y="632"/>
                    <a:pt x="1831" y="648"/>
                  </a:cubicBezTo>
                  <a:cubicBezTo>
                    <a:pt x="1840" y="659"/>
                    <a:pt x="1847" y="719"/>
                    <a:pt x="1848" y="720"/>
                  </a:cubicBezTo>
                  <a:cubicBezTo>
                    <a:pt x="1855" y="732"/>
                    <a:pt x="1888" y="741"/>
                    <a:pt x="1900" y="744"/>
                  </a:cubicBezTo>
                  <a:cubicBezTo>
                    <a:pt x="1953" y="758"/>
                    <a:pt x="1991" y="777"/>
                    <a:pt x="2039" y="792"/>
                  </a:cubicBezTo>
                  <a:cubicBezTo>
                    <a:pt x="2109" y="776"/>
                    <a:pt x="2103" y="770"/>
                    <a:pt x="2160" y="752"/>
                  </a:cubicBezTo>
                  <a:cubicBezTo>
                    <a:pt x="2245" y="763"/>
                    <a:pt x="2332" y="796"/>
                    <a:pt x="2403" y="840"/>
                  </a:cubicBezTo>
                  <a:cubicBezTo>
                    <a:pt x="2476" y="823"/>
                    <a:pt x="2549" y="806"/>
                    <a:pt x="2620" y="784"/>
                  </a:cubicBezTo>
                  <a:cubicBezTo>
                    <a:pt x="2653" y="774"/>
                    <a:pt x="2667" y="741"/>
                    <a:pt x="2698" y="728"/>
                  </a:cubicBezTo>
                  <a:cubicBezTo>
                    <a:pt x="2754" y="705"/>
                    <a:pt x="2795" y="702"/>
                    <a:pt x="2854" y="696"/>
                  </a:cubicBezTo>
                  <a:cubicBezTo>
                    <a:pt x="2925" y="680"/>
                    <a:pt x="2991" y="653"/>
                    <a:pt x="3063" y="640"/>
                  </a:cubicBezTo>
                  <a:cubicBezTo>
                    <a:pt x="3083" y="643"/>
                    <a:pt x="3104" y="641"/>
                    <a:pt x="3123" y="648"/>
                  </a:cubicBezTo>
                  <a:cubicBezTo>
                    <a:pt x="3135" y="652"/>
                    <a:pt x="3140" y="666"/>
                    <a:pt x="3149" y="672"/>
                  </a:cubicBezTo>
                  <a:cubicBezTo>
                    <a:pt x="3157" y="677"/>
                    <a:pt x="3167" y="677"/>
                    <a:pt x="3175" y="680"/>
                  </a:cubicBezTo>
                  <a:cubicBezTo>
                    <a:pt x="3221" y="666"/>
                    <a:pt x="3265" y="673"/>
                    <a:pt x="3306" y="648"/>
                  </a:cubicBezTo>
                  <a:cubicBezTo>
                    <a:pt x="3415" y="682"/>
                    <a:pt x="3532" y="686"/>
                    <a:pt x="3644" y="712"/>
                  </a:cubicBezTo>
                  <a:cubicBezTo>
                    <a:pt x="3666" y="742"/>
                    <a:pt x="3675" y="774"/>
                    <a:pt x="3687" y="808"/>
                  </a:cubicBezTo>
                  <a:cubicBezTo>
                    <a:pt x="3691" y="816"/>
                    <a:pt x="3687" y="829"/>
                    <a:pt x="3696" y="832"/>
                  </a:cubicBezTo>
                  <a:cubicBezTo>
                    <a:pt x="3713" y="837"/>
                    <a:pt x="3748" y="848"/>
                    <a:pt x="3748" y="848"/>
                  </a:cubicBezTo>
                  <a:cubicBezTo>
                    <a:pt x="3798" y="833"/>
                    <a:pt x="3786" y="867"/>
                    <a:pt x="3817" y="824"/>
                  </a:cubicBezTo>
                  <a:cubicBezTo>
                    <a:pt x="3806" y="780"/>
                    <a:pt x="3809" y="760"/>
                    <a:pt x="3843" y="728"/>
                  </a:cubicBezTo>
                  <a:cubicBezTo>
                    <a:pt x="3847" y="715"/>
                    <a:pt x="3841" y="698"/>
                    <a:pt x="3852" y="688"/>
                  </a:cubicBezTo>
                  <a:cubicBezTo>
                    <a:pt x="3865" y="676"/>
                    <a:pt x="3904" y="672"/>
                    <a:pt x="3904" y="672"/>
                  </a:cubicBezTo>
                  <a:cubicBezTo>
                    <a:pt x="3932" y="681"/>
                    <a:pt x="3982" y="712"/>
                    <a:pt x="3982" y="712"/>
                  </a:cubicBezTo>
                  <a:cubicBezTo>
                    <a:pt x="3988" y="728"/>
                    <a:pt x="3996" y="743"/>
                    <a:pt x="4000" y="760"/>
                  </a:cubicBezTo>
                  <a:cubicBezTo>
                    <a:pt x="4003" y="773"/>
                    <a:pt x="4001" y="788"/>
                    <a:pt x="4008" y="800"/>
                  </a:cubicBezTo>
                  <a:cubicBezTo>
                    <a:pt x="4014" y="808"/>
                    <a:pt x="4026" y="811"/>
                    <a:pt x="4034" y="816"/>
                  </a:cubicBezTo>
                  <a:cubicBezTo>
                    <a:pt x="4072" y="804"/>
                    <a:pt x="4102" y="787"/>
                    <a:pt x="4138" y="776"/>
                  </a:cubicBezTo>
                  <a:cubicBezTo>
                    <a:pt x="4172" y="730"/>
                    <a:pt x="4159" y="719"/>
                    <a:pt x="4225" y="704"/>
                  </a:cubicBezTo>
                  <a:cubicBezTo>
                    <a:pt x="4246" y="675"/>
                    <a:pt x="4265" y="677"/>
                    <a:pt x="4286" y="648"/>
                  </a:cubicBezTo>
                  <a:cubicBezTo>
                    <a:pt x="4277" y="625"/>
                    <a:pt x="4312" y="616"/>
                    <a:pt x="4312" y="61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6401" name="Group 4"/>
            <p:cNvGrpSpPr>
              <a:grpSpLocks/>
            </p:cNvGrpSpPr>
            <p:nvPr/>
          </p:nvGrpSpPr>
          <p:grpSpPr bwMode="auto">
            <a:xfrm>
              <a:off x="4566" y="2144"/>
              <a:ext cx="1194" cy="2176"/>
              <a:chOff x="1754" y="405"/>
              <a:chExt cx="2124" cy="3627"/>
            </a:xfrm>
          </p:grpSpPr>
          <p:grpSp>
            <p:nvGrpSpPr>
              <p:cNvPr id="16402" name="Group 5"/>
              <p:cNvGrpSpPr>
                <a:grpSpLocks/>
              </p:cNvGrpSpPr>
              <p:nvPr/>
            </p:nvGrpSpPr>
            <p:grpSpPr bwMode="auto">
              <a:xfrm>
                <a:off x="1929" y="405"/>
                <a:ext cx="1740" cy="1929"/>
                <a:chOff x="1929" y="405"/>
                <a:chExt cx="1740" cy="1929"/>
              </a:xfrm>
            </p:grpSpPr>
            <p:sp>
              <p:nvSpPr>
                <p:cNvPr id="16418" name="Oval 6"/>
                <p:cNvSpPr>
                  <a:spLocks noChangeArrowheads="1"/>
                </p:cNvSpPr>
                <p:nvPr/>
              </p:nvSpPr>
              <p:spPr bwMode="ltGray">
                <a:xfrm>
                  <a:off x="2741" y="464"/>
                  <a:ext cx="47" cy="5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419" name="Freeform 7"/>
                <p:cNvSpPr>
                  <a:spLocks/>
                </p:cNvSpPr>
                <p:nvPr/>
              </p:nvSpPr>
              <p:spPr bwMode="ltGray">
                <a:xfrm>
                  <a:off x="2661" y="405"/>
                  <a:ext cx="225" cy="1215"/>
                </a:xfrm>
                <a:custGeom>
                  <a:avLst/>
                  <a:gdLst>
                    <a:gd name="T0" fmla="*/ 39 w 225"/>
                    <a:gd name="T1" fmla="*/ 1146 h 1215"/>
                    <a:gd name="T2" fmla="*/ 87 w 225"/>
                    <a:gd name="T3" fmla="*/ 1092 h 1215"/>
                    <a:gd name="T4" fmla="*/ 99 w 225"/>
                    <a:gd name="T5" fmla="*/ 0 h 1215"/>
                    <a:gd name="T6" fmla="*/ 108 w 225"/>
                    <a:gd name="T7" fmla="*/ 0 h 1215"/>
                    <a:gd name="T8" fmla="*/ 138 w 225"/>
                    <a:gd name="T9" fmla="*/ 1095 h 1215"/>
                    <a:gd name="T10" fmla="*/ 183 w 225"/>
                    <a:gd name="T11" fmla="*/ 1146 h 1215"/>
                    <a:gd name="T12" fmla="*/ 225 w 225"/>
                    <a:gd name="T13" fmla="*/ 1146 h 1215"/>
                    <a:gd name="T14" fmla="*/ 222 w 225"/>
                    <a:gd name="T15" fmla="*/ 1212 h 1215"/>
                    <a:gd name="T16" fmla="*/ 0 w 225"/>
                    <a:gd name="T17" fmla="*/ 1215 h 1215"/>
                    <a:gd name="T18" fmla="*/ 0 w 225"/>
                    <a:gd name="T19" fmla="*/ 1149 h 1215"/>
                    <a:gd name="T20" fmla="*/ 39 w 225"/>
                    <a:gd name="T21" fmla="*/ 1146 h 12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5"/>
                    <a:gd name="T34" fmla="*/ 0 h 1215"/>
                    <a:gd name="T35" fmla="*/ 225 w 225"/>
                    <a:gd name="T36" fmla="*/ 1215 h 12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5" h="1215">
                      <a:moveTo>
                        <a:pt x="39" y="1146"/>
                      </a:moveTo>
                      <a:lnTo>
                        <a:pt x="87" y="1092"/>
                      </a:lnTo>
                      <a:lnTo>
                        <a:pt x="99" y="0"/>
                      </a:lnTo>
                      <a:lnTo>
                        <a:pt x="108" y="0"/>
                      </a:lnTo>
                      <a:lnTo>
                        <a:pt x="138" y="1095"/>
                      </a:lnTo>
                      <a:lnTo>
                        <a:pt x="183" y="1146"/>
                      </a:lnTo>
                      <a:lnTo>
                        <a:pt x="225" y="1146"/>
                      </a:lnTo>
                      <a:lnTo>
                        <a:pt x="222" y="1212"/>
                      </a:lnTo>
                      <a:lnTo>
                        <a:pt x="0" y="1215"/>
                      </a:lnTo>
                      <a:lnTo>
                        <a:pt x="0" y="1149"/>
                      </a:lnTo>
                      <a:lnTo>
                        <a:pt x="39" y="114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420" name="Oval 8"/>
                <p:cNvSpPr>
                  <a:spLocks noChangeArrowheads="1"/>
                </p:cNvSpPr>
                <p:nvPr/>
              </p:nvSpPr>
              <p:spPr bwMode="ltGray">
                <a:xfrm>
                  <a:off x="2741" y="539"/>
                  <a:ext cx="47" cy="5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421" name="Oval 9"/>
                <p:cNvSpPr>
                  <a:spLocks noChangeArrowheads="1"/>
                </p:cNvSpPr>
                <p:nvPr/>
              </p:nvSpPr>
              <p:spPr bwMode="ltGray">
                <a:xfrm>
                  <a:off x="2728" y="804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422" name="Oval 10"/>
                <p:cNvSpPr>
                  <a:spLocks noChangeArrowheads="1"/>
                </p:cNvSpPr>
                <p:nvPr/>
              </p:nvSpPr>
              <p:spPr bwMode="ltGray">
                <a:xfrm>
                  <a:off x="2728" y="870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423" name="Oval 11"/>
                <p:cNvSpPr>
                  <a:spLocks noChangeArrowheads="1"/>
                </p:cNvSpPr>
                <p:nvPr/>
              </p:nvSpPr>
              <p:spPr bwMode="ltGray">
                <a:xfrm>
                  <a:off x="2728" y="936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424" name="Oval 12"/>
                <p:cNvSpPr>
                  <a:spLocks noChangeArrowheads="1"/>
                </p:cNvSpPr>
                <p:nvPr/>
              </p:nvSpPr>
              <p:spPr bwMode="ltGray">
                <a:xfrm>
                  <a:off x="2728" y="1002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425" name="Oval 13"/>
                <p:cNvSpPr>
                  <a:spLocks noChangeArrowheads="1"/>
                </p:cNvSpPr>
                <p:nvPr/>
              </p:nvSpPr>
              <p:spPr bwMode="ltGray">
                <a:xfrm>
                  <a:off x="2718" y="1206"/>
                  <a:ext cx="108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426" name="Oval 14"/>
                <p:cNvSpPr>
                  <a:spLocks noChangeArrowheads="1"/>
                </p:cNvSpPr>
                <p:nvPr/>
              </p:nvSpPr>
              <p:spPr bwMode="ltGray">
                <a:xfrm>
                  <a:off x="2723" y="1140"/>
                  <a:ext cx="99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427" name="Oval 15"/>
                <p:cNvSpPr>
                  <a:spLocks noChangeArrowheads="1"/>
                </p:cNvSpPr>
                <p:nvPr/>
              </p:nvSpPr>
              <p:spPr bwMode="ltGray">
                <a:xfrm>
                  <a:off x="2722" y="1068"/>
                  <a:ext cx="99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428" name="Oval 16"/>
                <p:cNvSpPr>
                  <a:spLocks noChangeArrowheads="1"/>
                </p:cNvSpPr>
                <p:nvPr/>
              </p:nvSpPr>
              <p:spPr bwMode="ltGray">
                <a:xfrm>
                  <a:off x="2718" y="1272"/>
                  <a:ext cx="108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429" name="Oval 17"/>
                <p:cNvSpPr>
                  <a:spLocks noChangeArrowheads="1"/>
                </p:cNvSpPr>
                <p:nvPr/>
              </p:nvSpPr>
              <p:spPr bwMode="ltGray">
                <a:xfrm>
                  <a:off x="2715" y="1341"/>
                  <a:ext cx="114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430" name="Freeform 18"/>
                <p:cNvSpPr>
                  <a:spLocks/>
                </p:cNvSpPr>
                <p:nvPr/>
              </p:nvSpPr>
              <p:spPr bwMode="ltGray">
                <a:xfrm>
                  <a:off x="2697" y="1407"/>
                  <a:ext cx="153" cy="93"/>
                </a:xfrm>
                <a:custGeom>
                  <a:avLst/>
                  <a:gdLst>
                    <a:gd name="T0" fmla="*/ 69 w 153"/>
                    <a:gd name="T1" fmla="*/ 93 h 93"/>
                    <a:gd name="T2" fmla="*/ 30 w 153"/>
                    <a:gd name="T3" fmla="*/ 75 h 93"/>
                    <a:gd name="T4" fmla="*/ 12 w 153"/>
                    <a:gd name="T5" fmla="*/ 48 h 93"/>
                    <a:gd name="T6" fmla="*/ 0 w 153"/>
                    <a:gd name="T7" fmla="*/ 9 h 93"/>
                    <a:gd name="T8" fmla="*/ 24 w 153"/>
                    <a:gd name="T9" fmla="*/ 30 h 93"/>
                    <a:gd name="T10" fmla="*/ 39 w 153"/>
                    <a:gd name="T11" fmla="*/ 3 h 93"/>
                    <a:gd name="T12" fmla="*/ 60 w 153"/>
                    <a:gd name="T13" fmla="*/ 27 h 93"/>
                    <a:gd name="T14" fmla="*/ 93 w 153"/>
                    <a:gd name="T15" fmla="*/ 27 h 93"/>
                    <a:gd name="T16" fmla="*/ 114 w 153"/>
                    <a:gd name="T17" fmla="*/ 0 h 93"/>
                    <a:gd name="T18" fmla="*/ 120 w 153"/>
                    <a:gd name="T19" fmla="*/ 27 h 93"/>
                    <a:gd name="T20" fmla="*/ 153 w 153"/>
                    <a:gd name="T21" fmla="*/ 9 h 93"/>
                    <a:gd name="T22" fmla="*/ 123 w 153"/>
                    <a:gd name="T23" fmla="*/ 81 h 93"/>
                    <a:gd name="T24" fmla="*/ 69 w 153"/>
                    <a:gd name="T25" fmla="*/ 93 h 9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3"/>
                    <a:gd name="T40" fmla="*/ 0 h 93"/>
                    <a:gd name="T41" fmla="*/ 153 w 153"/>
                    <a:gd name="T42" fmla="*/ 93 h 9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3" h="93">
                      <a:moveTo>
                        <a:pt x="69" y="93"/>
                      </a:moveTo>
                      <a:lnTo>
                        <a:pt x="30" y="75"/>
                      </a:lnTo>
                      <a:lnTo>
                        <a:pt x="12" y="48"/>
                      </a:lnTo>
                      <a:lnTo>
                        <a:pt x="0" y="9"/>
                      </a:lnTo>
                      <a:lnTo>
                        <a:pt x="24" y="30"/>
                      </a:lnTo>
                      <a:lnTo>
                        <a:pt x="39" y="3"/>
                      </a:lnTo>
                      <a:lnTo>
                        <a:pt x="60" y="27"/>
                      </a:lnTo>
                      <a:lnTo>
                        <a:pt x="93" y="27"/>
                      </a:lnTo>
                      <a:lnTo>
                        <a:pt x="114" y="0"/>
                      </a:lnTo>
                      <a:lnTo>
                        <a:pt x="120" y="27"/>
                      </a:lnTo>
                      <a:lnTo>
                        <a:pt x="153" y="9"/>
                      </a:lnTo>
                      <a:lnTo>
                        <a:pt x="123" y="81"/>
                      </a:lnTo>
                      <a:lnTo>
                        <a:pt x="69" y="9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431" name="Freeform 19"/>
                <p:cNvSpPr>
                  <a:spLocks/>
                </p:cNvSpPr>
                <p:nvPr/>
              </p:nvSpPr>
              <p:spPr bwMode="ltGray">
                <a:xfrm>
                  <a:off x="1929" y="1614"/>
                  <a:ext cx="1740" cy="720"/>
                </a:xfrm>
                <a:custGeom>
                  <a:avLst/>
                  <a:gdLst>
                    <a:gd name="T0" fmla="*/ 1086 w 1740"/>
                    <a:gd name="T1" fmla="*/ 105 h 720"/>
                    <a:gd name="T2" fmla="*/ 1353 w 1740"/>
                    <a:gd name="T3" fmla="*/ 252 h 720"/>
                    <a:gd name="T4" fmla="*/ 1521 w 1740"/>
                    <a:gd name="T5" fmla="*/ 303 h 720"/>
                    <a:gd name="T6" fmla="*/ 1563 w 1740"/>
                    <a:gd name="T7" fmla="*/ 318 h 720"/>
                    <a:gd name="T8" fmla="*/ 1620 w 1740"/>
                    <a:gd name="T9" fmla="*/ 357 h 720"/>
                    <a:gd name="T10" fmla="*/ 1728 w 1740"/>
                    <a:gd name="T11" fmla="*/ 324 h 720"/>
                    <a:gd name="T12" fmla="*/ 1719 w 1740"/>
                    <a:gd name="T13" fmla="*/ 351 h 720"/>
                    <a:gd name="T14" fmla="*/ 1734 w 1740"/>
                    <a:gd name="T15" fmla="*/ 378 h 720"/>
                    <a:gd name="T16" fmla="*/ 1686 w 1740"/>
                    <a:gd name="T17" fmla="*/ 441 h 720"/>
                    <a:gd name="T18" fmla="*/ 1680 w 1740"/>
                    <a:gd name="T19" fmla="*/ 468 h 720"/>
                    <a:gd name="T20" fmla="*/ 1650 w 1740"/>
                    <a:gd name="T21" fmla="*/ 480 h 720"/>
                    <a:gd name="T22" fmla="*/ 1632 w 1740"/>
                    <a:gd name="T23" fmla="*/ 546 h 720"/>
                    <a:gd name="T24" fmla="*/ 1617 w 1740"/>
                    <a:gd name="T25" fmla="*/ 561 h 720"/>
                    <a:gd name="T26" fmla="*/ 1632 w 1740"/>
                    <a:gd name="T27" fmla="*/ 609 h 720"/>
                    <a:gd name="T28" fmla="*/ 1614 w 1740"/>
                    <a:gd name="T29" fmla="*/ 585 h 720"/>
                    <a:gd name="T30" fmla="*/ 1602 w 1740"/>
                    <a:gd name="T31" fmla="*/ 576 h 720"/>
                    <a:gd name="T32" fmla="*/ 1569 w 1740"/>
                    <a:gd name="T33" fmla="*/ 540 h 720"/>
                    <a:gd name="T34" fmla="*/ 1458 w 1740"/>
                    <a:gd name="T35" fmla="*/ 582 h 720"/>
                    <a:gd name="T36" fmla="*/ 1416 w 1740"/>
                    <a:gd name="T37" fmla="*/ 618 h 720"/>
                    <a:gd name="T38" fmla="*/ 1377 w 1740"/>
                    <a:gd name="T39" fmla="*/ 603 h 720"/>
                    <a:gd name="T40" fmla="*/ 1353 w 1740"/>
                    <a:gd name="T41" fmla="*/ 624 h 720"/>
                    <a:gd name="T42" fmla="*/ 1317 w 1740"/>
                    <a:gd name="T43" fmla="*/ 615 h 720"/>
                    <a:gd name="T44" fmla="*/ 1263 w 1740"/>
                    <a:gd name="T45" fmla="*/ 615 h 720"/>
                    <a:gd name="T46" fmla="*/ 1245 w 1740"/>
                    <a:gd name="T47" fmla="*/ 651 h 720"/>
                    <a:gd name="T48" fmla="*/ 1188 w 1740"/>
                    <a:gd name="T49" fmla="*/ 693 h 720"/>
                    <a:gd name="T50" fmla="*/ 504 w 1740"/>
                    <a:gd name="T51" fmla="*/ 717 h 720"/>
                    <a:gd name="T52" fmla="*/ 471 w 1740"/>
                    <a:gd name="T53" fmla="*/ 690 h 720"/>
                    <a:gd name="T54" fmla="*/ 417 w 1740"/>
                    <a:gd name="T55" fmla="*/ 660 h 720"/>
                    <a:gd name="T56" fmla="*/ 333 w 1740"/>
                    <a:gd name="T57" fmla="*/ 681 h 720"/>
                    <a:gd name="T58" fmla="*/ 366 w 1740"/>
                    <a:gd name="T59" fmla="*/ 621 h 720"/>
                    <a:gd name="T60" fmla="*/ 258 w 1740"/>
                    <a:gd name="T61" fmla="*/ 657 h 720"/>
                    <a:gd name="T62" fmla="*/ 279 w 1740"/>
                    <a:gd name="T63" fmla="*/ 603 h 720"/>
                    <a:gd name="T64" fmla="*/ 123 w 1740"/>
                    <a:gd name="T65" fmla="*/ 660 h 720"/>
                    <a:gd name="T66" fmla="*/ 81 w 1740"/>
                    <a:gd name="T67" fmla="*/ 699 h 720"/>
                    <a:gd name="T68" fmla="*/ 87 w 1740"/>
                    <a:gd name="T69" fmla="*/ 651 h 720"/>
                    <a:gd name="T70" fmla="*/ 81 w 1740"/>
                    <a:gd name="T71" fmla="*/ 603 h 720"/>
                    <a:gd name="T72" fmla="*/ 12 w 1740"/>
                    <a:gd name="T73" fmla="*/ 513 h 720"/>
                    <a:gd name="T74" fmla="*/ 87 w 1740"/>
                    <a:gd name="T75" fmla="*/ 474 h 720"/>
                    <a:gd name="T76" fmla="*/ 144 w 1740"/>
                    <a:gd name="T77" fmla="*/ 414 h 720"/>
                    <a:gd name="T78" fmla="*/ 252 w 1740"/>
                    <a:gd name="T79" fmla="*/ 378 h 720"/>
                    <a:gd name="T80" fmla="*/ 258 w 1740"/>
                    <a:gd name="T81" fmla="*/ 318 h 720"/>
                    <a:gd name="T82" fmla="*/ 306 w 1740"/>
                    <a:gd name="T83" fmla="*/ 348 h 720"/>
                    <a:gd name="T84" fmla="*/ 360 w 1740"/>
                    <a:gd name="T85" fmla="*/ 300 h 720"/>
                    <a:gd name="T86" fmla="*/ 393 w 1740"/>
                    <a:gd name="T87" fmla="*/ 297 h 720"/>
                    <a:gd name="T88" fmla="*/ 723 w 1740"/>
                    <a:gd name="T89" fmla="*/ 3 h 7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740"/>
                    <a:gd name="T136" fmla="*/ 0 h 720"/>
                    <a:gd name="T137" fmla="*/ 1740 w 1740"/>
                    <a:gd name="T138" fmla="*/ 720 h 72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740" h="720">
                      <a:moveTo>
                        <a:pt x="954" y="0"/>
                      </a:moveTo>
                      <a:lnTo>
                        <a:pt x="1086" y="105"/>
                      </a:lnTo>
                      <a:lnTo>
                        <a:pt x="1206" y="180"/>
                      </a:lnTo>
                      <a:lnTo>
                        <a:pt x="1353" y="252"/>
                      </a:lnTo>
                      <a:lnTo>
                        <a:pt x="1467" y="291"/>
                      </a:lnTo>
                      <a:lnTo>
                        <a:pt x="1521" y="303"/>
                      </a:lnTo>
                      <a:lnTo>
                        <a:pt x="1581" y="294"/>
                      </a:lnTo>
                      <a:lnTo>
                        <a:pt x="1563" y="318"/>
                      </a:lnTo>
                      <a:lnTo>
                        <a:pt x="1572" y="342"/>
                      </a:lnTo>
                      <a:lnTo>
                        <a:pt x="1620" y="357"/>
                      </a:lnTo>
                      <a:lnTo>
                        <a:pt x="1680" y="354"/>
                      </a:lnTo>
                      <a:lnTo>
                        <a:pt x="1728" y="324"/>
                      </a:lnTo>
                      <a:lnTo>
                        <a:pt x="1740" y="339"/>
                      </a:lnTo>
                      <a:lnTo>
                        <a:pt x="1719" y="351"/>
                      </a:lnTo>
                      <a:lnTo>
                        <a:pt x="1710" y="393"/>
                      </a:lnTo>
                      <a:lnTo>
                        <a:pt x="1734" y="378"/>
                      </a:lnTo>
                      <a:lnTo>
                        <a:pt x="1707" y="414"/>
                      </a:lnTo>
                      <a:lnTo>
                        <a:pt x="1686" y="441"/>
                      </a:lnTo>
                      <a:lnTo>
                        <a:pt x="1698" y="456"/>
                      </a:lnTo>
                      <a:lnTo>
                        <a:pt x="1680" y="468"/>
                      </a:lnTo>
                      <a:lnTo>
                        <a:pt x="1668" y="486"/>
                      </a:lnTo>
                      <a:lnTo>
                        <a:pt x="1650" y="480"/>
                      </a:lnTo>
                      <a:lnTo>
                        <a:pt x="1614" y="510"/>
                      </a:lnTo>
                      <a:lnTo>
                        <a:pt x="1632" y="546"/>
                      </a:lnTo>
                      <a:lnTo>
                        <a:pt x="1632" y="579"/>
                      </a:lnTo>
                      <a:lnTo>
                        <a:pt x="1617" y="561"/>
                      </a:lnTo>
                      <a:lnTo>
                        <a:pt x="1617" y="585"/>
                      </a:lnTo>
                      <a:lnTo>
                        <a:pt x="1632" y="609"/>
                      </a:lnTo>
                      <a:lnTo>
                        <a:pt x="1605" y="609"/>
                      </a:lnTo>
                      <a:lnTo>
                        <a:pt x="1614" y="585"/>
                      </a:lnTo>
                      <a:lnTo>
                        <a:pt x="1614" y="561"/>
                      </a:lnTo>
                      <a:lnTo>
                        <a:pt x="1602" y="576"/>
                      </a:lnTo>
                      <a:lnTo>
                        <a:pt x="1608" y="516"/>
                      </a:lnTo>
                      <a:lnTo>
                        <a:pt x="1569" y="540"/>
                      </a:lnTo>
                      <a:lnTo>
                        <a:pt x="1518" y="558"/>
                      </a:lnTo>
                      <a:lnTo>
                        <a:pt x="1458" y="582"/>
                      </a:lnTo>
                      <a:lnTo>
                        <a:pt x="1407" y="597"/>
                      </a:lnTo>
                      <a:lnTo>
                        <a:pt x="1416" y="618"/>
                      </a:lnTo>
                      <a:lnTo>
                        <a:pt x="1395" y="627"/>
                      </a:lnTo>
                      <a:lnTo>
                        <a:pt x="1377" y="603"/>
                      </a:lnTo>
                      <a:lnTo>
                        <a:pt x="1347" y="606"/>
                      </a:lnTo>
                      <a:lnTo>
                        <a:pt x="1353" y="624"/>
                      </a:lnTo>
                      <a:lnTo>
                        <a:pt x="1335" y="630"/>
                      </a:lnTo>
                      <a:lnTo>
                        <a:pt x="1317" y="615"/>
                      </a:lnTo>
                      <a:lnTo>
                        <a:pt x="1311" y="639"/>
                      </a:lnTo>
                      <a:lnTo>
                        <a:pt x="1263" y="615"/>
                      </a:lnTo>
                      <a:lnTo>
                        <a:pt x="1263" y="642"/>
                      </a:lnTo>
                      <a:lnTo>
                        <a:pt x="1245" y="651"/>
                      </a:lnTo>
                      <a:lnTo>
                        <a:pt x="1218" y="633"/>
                      </a:lnTo>
                      <a:lnTo>
                        <a:pt x="1188" y="693"/>
                      </a:lnTo>
                      <a:lnTo>
                        <a:pt x="1191" y="720"/>
                      </a:lnTo>
                      <a:lnTo>
                        <a:pt x="504" y="717"/>
                      </a:lnTo>
                      <a:lnTo>
                        <a:pt x="498" y="687"/>
                      </a:lnTo>
                      <a:lnTo>
                        <a:pt x="471" y="690"/>
                      </a:lnTo>
                      <a:lnTo>
                        <a:pt x="462" y="663"/>
                      </a:lnTo>
                      <a:lnTo>
                        <a:pt x="417" y="660"/>
                      </a:lnTo>
                      <a:lnTo>
                        <a:pt x="411" y="642"/>
                      </a:lnTo>
                      <a:lnTo>
                        <a:pt x="333" y="681"/>
                      </a:lnTo>
                      <a:lnTo>
                        <a:pt x="306" y="663"/>
                      </a:lnTo>
                      <a:lnTo>
                        <a:pt x="366" y="621"/>
                      </a:lnTo>
                      <a:lnTo>
                        <a:pt x="345" y="615"/>
                      </a:lnTo>
                      <a:lnTo>
                        <a:pt x="258" y="657"/>
                      </a:lnTo>
                      <a:lnTo>
                        <a:pt x="237" y="642"/>
                      </a:lnTo>
                      <a:lnTo>
                        <a:pt x="279" y="603"/>
                      </a:lnTo>
                      <a:lnTo>
                        <a:pt x="120" y="606"/>
                      </a:lnTo>
                      <a:lnTo>
                        <a:pt x="123" y="660"/>
                      </a:lnTo>
                      <a:lnTo>
                        <a:pt x="102" y="657"/>
                      </a:lnTo>
                      <a:lnTo>
                        <a:pt x="81" y="699"/>
                      </a:lnTo>
                      <a:lnTo>
                        <a:pt x="117" y="702"/>
                      </a:lnTo>
                      <a:lnTo>
                        <a:pt x="87" y="651"/>
                      </a:lnTo>
                      <a:lnTo>
                        <a:pt x="105" y="603"/>
                      </a:lnTo>
                      <a:lnTo>
                        <a:pt x="81" y="603"/>
                      </a:lnTo>
                      <a:lnTo>
                        <a:pt x="36" y="579"/>
                      </a:lnTo>
                      <a:lnTo>
                        <a:pt x="12" y="513"/>
                      </a:lnTo>
                      <a:lnTo>
                        <a:pt x="0" y="480"/>
                      </a:lnTo>
                      <a:lnTo>
                        <a:pt x="87" y="474"/>
                      </a:lnTo>
                      <a:lnTo>
                        <a:pt x="162" y="444"/>
                      </a:lnTo>
                      <a:lnTo>
                        <a:pt x="144" y="414"/>
                      </a:lnTo>
                      <a:lnTo>
                        <a:pt x="192" y="417"/>
                      </a:lnTo>
                      <a:lnTo>
                        <a:pt x="252" y="378"/>
                      </a:lnTo>
                      <a:lnTo>
                        <a:pt x="246" y="330"/>
                      </a:lnTo>
                      <a:lnTo>
                        <a:pt x="258" y="318"/>
                      </a:lnTo>
                      <a:lnTo>
                        <a:pt x="270" y="342"/>
                      </a:lnTo>
                      <a:lnTo>
                        <a:pt x="306" y="348"/>
                      </a:lnTo>
                      <a:lnTo>
                        <a:pt x="372" y="312"/>
                      </a:lnTo>
                      <a:lnTo>
                        <a:pt x="360" y="300"/>
                      </a:lnTo>
                      <a:lnTo>
                        <a:pt x="363" y="285"/>
                      </a:lnTo>
                      <a:lnTo>
                        <a:pt x="393" y="297"/>
                      </a:lnTo>
                      <a:lnTo>
                        <a:pt x="597" y="135"/>
                      </a:lnTo>
                      <a:lnTo>
                        <a:pt x="723" y="3"/>
                      </a:lnTo>
                      <a:lnTo>
                        <a:pt x="954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6403" name="Freeform 20"/>
              <p:cNvSpPr>
                <a:spLocks/>
              </p:cNvSpPr>
              <p:nvPr/>
            </p:nvSpPr>
            <p:spPr bwMode="ltGray">
              <a:xfrm flipH="1">
                <a:off x="2718" y="626"/>
                <a:ext cx="46" cy="174"/>
              </a:xfrm>
              <a:custGeom>
                <a:avLst/>
                <a:gdLst>
                  <a:gd name="T0" fmla="*/ 4 w 46"/>
                  <a:gd name="T1" fmla="*/ 174 h 174"/>
                  <a:gd name="T2" fmla="*/ 40 w 46"/>
                  <a:gd name="T3" fmla="*/ 158 h 174"/>
                  <a:gd name="T4" fmla="*/ 46 w 46"/>
                  <a:gd name="T5" fmla="*/ 138 h 174"/>
                  <a:gd name="T6" fmla="*/ 42 w 46"/>
                  <a:gd name="T7" fmla="*/ 26 h 174"/>
                  <a:gd name="T8" fmla="*/ 32 w 46"/>
                  <a:gd name="T9" fmla="*/ 10 h 174"/>
                  <a:gd name="T10" fmla="*/ 4 w 46"/>
                  <a:gd name="T11" fmla="*/ 0 h 174"/>
                  <a:gd name="T12" fmla="*/ 4 w 46"/>
                  <a:gd name="T13" fmla="*/ 20 h 174"/>
                  <a:gd name="T14" fmla="*/ 22 w 46"/>
                  <a:gd name="T15" fmla="*/ 26 h 174"/>
                  <a:gd name="T16" fmla="*/ 0 w 46"/>
                  <a:gd name="T17" fmla="*/ 40 h 174"/>
                  <a:gd name="T18" fmla="*/ 24 w 46"/>
                  <a:gd name="T19" fmla="*/ 32 h 174"/>
                  <a:gd name="T20" fmla="*/ 24 w 46"/>
                  <a:gd name="T21" fmla="*/ 46 h 174"/>
                  <a:gd name="T22" fmla="*/ 0 w 46"/>
                  <a:gd name="T23" fmla="*/ 58 h 174"/>
                  <a:gd name="T24" fmla="*/ 28 w 46"/>
                  <a:gd name="T25" fmla="*/ 54 h 174"/>
                  <a:gd name="T26" fmla="*/ 2 w 46"/>
                  <a:gd name="T27" fmla="*/ 74 h 174"/>
                  <a:gd name="T28" fmla="*/ 28 w 46"/>
                  <a:gd name="T29" fmla="*/ 66 h 174"/>
                  <a:gd name="T30" fmla="*/ 30 w 46"/>
                  <a:gd name="T31" fmla="*/ 78 h 174"/>
                  <a:gd name="T32" fmla="*/ 2 w 46"/>
                  <a:gd name="T33" fmla="*/ 90 h 174"/>
                  <a:gd name="T34" fmla="*/ 30 w 46"/>
                  <a:gd name="T35" fmla="*/ 84 h 174"/>
                  <a:gd name="T36" fmla="*/ 2 w 46"/>
                  <a:gd name="T37" fmla="*/ 106 h 174"/>
                  <a:gd name="T38" fmla="*/ 30 w 46"/>
                  <a:gd name="T39" fmla="*/ 98 h 174"/>
                  <a:gd name="T40" fmla="*/ 6 w 46"/>
                  <a:gd name="T41" fmla="*/ 120 h 174"/>
                  <a:gd name="T42" fmla="*/ 30 w 46"/>
                  <a:gd name="T43" fmla="*/ 116 h 174"/>
                  <a:gd name="T44" fmla="*/ 6 w 46"/>
                  <a:gd name="T45" fmla="*/ 136 h 174"/>
                  <a:gd name="T46" fmla="*/ 32 w 46"/>
                  <a:gd name="T47" fmla="*/ 132 h 174"/>
                  <a:gd name="T48" fmla="*/ 26 w 46"/>
                  <a:gd name="T49" fmla="*/ 144 h 174"/>
                  <a:gd name="T50" fmla="*/ 6 w 46"/>
                  <a:gd name="T51" fmla="*/ 156 h 174"/>
                  <a:gd name="T52" fmla="*/ 4 w 46"/>
                  <a:gd name="T53" fmla="*/ 174 h 17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6"/>
                  <a:gd name="T82" fmla="*/ 0 h 174"/>
                  <a:gd name="T83" fmla="*/ 46 w 46"/>
                  <a:gd name="T84" fmla="*/ 174 h 17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6" h="174">
                    <a:moveTo>
                      <a:pt x="4" y="174"/>
                    </a:moveTo>
                    <a:lnTo>
                      <a:pt x="40" y="158"/>
                    </a:lnTo>
                    <a:lnTo>
                      <a:pt x="46" y="138"/>
                    </a:lnTo>
                    <a:lnTo>
                      <a:pt x="42" y="26"/>
                    </a:lnTo>
                    <a:lnTo>
                      <a:pt x="32" y="10"/>
                    </a:lnTo>
                    <a:lnTo>
                      <a:pt x="4" y="0"/>
                    </a:lnTo>
                    <a:lnTo>
                      <a:pt x="4" y="20"/>
                    </a:lnTo>
                    <a:lnTo>
                      <a:pt x="22" y="26"/>
                    </a:lnTo>
                    <a:lnTo>
                      <a:pt x="0" y="40"/>
                    </a:lnTo>
                    <a:lnTo>
                      <a:pt x="24" y="32"/>
                    </a:lnTo>
                    <a:lnTo>
                      <a:pt x="24" y="46"/>
                    </a:lnTo>
                    <a:lnTo>
                      <a:pt x="0" y="58"/>
                    </a:lnTo>
                    <a:lnTo>
                      <a:pt x="28" y="54"/>
                    </a:lnTo>
                    <a:lnTo>
                      <a:pt x="2" y="74"/>
                    </a:lnTo>
                    <a:lnTo>
                      <a:pt x="28" y="66"/>
                    </a:lnTo>
                    <a:lnTo>
                      <a:pt x="30" y="78"/>
                    </a:lnTo>
                    <a:lnTo>
                      <a:pt x="2" y="90"/>
                    </a:lnTo>
                    <a:lnTo>
                      <a:pt x="30" y="84"/>
                    </a:lnTo>
                    <a:lnTo>
                      <a:pt x="2" y="106"/>
                    </a:lnTo>
                    <a:lnTo>
                      <a:pt x="30" y="98"/>
                    </a:lnTo>
                    <a:lnTo>
                      <a:pt x="6" y="120"/>
                    </a:lnTo>
                    <a:lnTo>
                      <a:pt x="30" y="116"/>
                    </a:lnTo>
                    <a:lnTo>
                      <a:pt x="6" y="136"/>
                    </a:lnTo>
                    <a:lnTo>
                      <a:pt x="32" y="132"/>
                    </a:lnTo>
                    <a:lnTo>
                      <a:pt x="26" y="144"/>
                    </a:lnTo>
                    <a:lnTo>
                      <a:pt x="6" y="156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04" name="Freeform 21"/>
              <p:cNvSpPr>
                <a:spLocks/>
              </p:cNvSpPr>
              <p:nvPr/>
            </p:nvSpPr>
            <p:spPr bwMode="ltGray">
              <a:xfrm>
                <a:off x="2768" y="626"/>
                <a:ext cx="46" cy="174"/>
              </a:xfrm>
              <a:custGeom>
                <a:avLst/>
                <a:gdLst>
                  <a:gd name="T0" fmla="*/ 4 w 46"/>
                  <a:gd name="T1" fmla="*/ 174 h 174"/>
                  <a:gd name="T2" fmla="*/ 40 w 46"/>
                  <a:gd name="T3" fmla="*/ 158 h 174"/>
                  <a:gd name="T4" fmla="*/ 46 w 46"/>
                  <a:gd name="T5" fmla="*/ 138 h 174"/>
                  <a:gd name="T6" fmla="*/ 42 w 46"/>
                  <a:gd name="T7" fmla="*/ 26 h 174"/>
                  <a:gd name="T8" fmla="*/ 32 w 46"/>
                  <a:gd name="T9" fmla="*/ 10 h 174"/>
                  <a:gd name="T10" fmla="*/ 4 w 46"/>
                  <a:gd name="T11" fmla="*/ 0 h 174"/>
                  <a:gd name="T12" fmla="*/ 4 w 46"/>
                  <a:gd name="T13" fmla="*/ 20 h 174"/>
                  <a:gd name="T14" fmla="*/ 22 w 46"/>
                  <a:gd name="T15" fmla="*/ 26 h 174"/>
                  <a:gd name="T16" fmla="*/ 0 w 46"/>
                  <a:gd name="T17" fmla="*/ 40 h 174"/>
                  <a:gd name="T18" fmla="*/ 24 w 46"/>
                  <a:gd name="T19" fmla="*/ 32 h 174"/>
                  <a:gd name="T20" fmla="*/ 24 w 46"/>
                  <a:gd name="T21" fmla="*/ 46 h 174"/>
                  <a:gd name="T22" fmla="*/ 0 w 46"/>
                  <a:gd name="T23" fmla="*/ 58 h 174"/>
                  <a:gd name="T24" fmla="*/ 28 w 46"/>
                  <a:gd name="T25" fmla="*/ 54 h 174"/>
                  <a:gd name="T26" fmla="*/ 2 w 46"/>
                  <a:gd name="T27" fmla="*/ 74 h 174"/>
                  <a:gd name="T28" fmla="*/ 28 w 46"/>
                  <a:gd name="T29" fmla="*/ 66 h 174"/>
                  <a:gd name="T30" fmla="*/ 30 w 46"/>
                  <a:gd name="T31" fmla="*/ 78 h 174"/>
                  <a:gd name="T32" fmla="*/ 2 w 46"/>
                  <a:gd name="T33" fmla="*/ 90 h 174"/>
                  <a:gd name="T34" fmla="*/ 30 w 46"/>
                  <a:gd name="T35" fmla="*/ 84 h 174"/>
                  <a:gd name="T36" fmla="*/ 2 w 46"/>
                  <a:gd name="T37" fmla="*/ 106 h 174"/>
                  <a:gd name="T38" fmla="*/ 30 w 46"/>
                  <a:gd name="T39" fmla="*/ 98 h 174"/>
                  <a:gd name="T40" fmla="*/ 6 w 46"/>
                  <a:gd name="T41" fmla="*/ 120 h 174"/>
                  <a:gd name="T42" fmla="*/ 30 w 46"/>
                  <a:gd name="T43" fmla="*/ 116 h 174"/>
                  <a:gd name="T44" fmla="*/ 6 w 46"/>
                  <a:gd name="T45" fmla="*/ 136 h 174"/>
                  <a:gd name="T46" fmla="*/ 32 w 46"/>
                  <a:gd name="T47" fmla="*/ 132 h 174"/>
                  <a:gd name="T48" fmla="*/ 26 w 46"/>
                  <a:gd name="T49" fmla="*/ 144 h 174"/>
                  <a:gd name="T50" fmla="*/ 6 w 46"/>
                  <a:gd name="T51" fmla="*/ 156 h 174"/>
                  <a:gd name="T52" fmla="*/ 4 w 46"/>
                  <a:gd name="T53" fmla="*/ 174 h 17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6"/>
                  <a:gd name="T82" fmla="*/ 0 h 174"/>
                  <a:gd name="T83" fmla="*/ 46 w 46"/>
                  <a:gd name="T84" fmla="*/ 174 h 17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6" h="174">
                    <a:moveTo>
                      <a:pt x="4" y="174"/>
                    </a:moveTo>
                    <a:lnTo>
                      <a:pt x="40" y="158"/>
                    </a:lnTo>
                    <a:lnTo>
                      <a:pt x="46" y="138"/>
                    </a:lnTo>
                    <a:lnTo>
                      <a:pt x="42" y="26"/>
                    </a:lnTo>
                    <a:lnTo>
                      <a:pt x="32" y="10"/>
                    </a:lnTo>
                    <a:lnTo>
                      <a:pt x="4" y="0"/>
                    </a:lnTo>
                    <a:lnTo>
                      <a:pt x="4" y="20"/>
                    </a:lnTo>
                    <a:lnTo>
                      <a:pt x="22" y="26"/>
                    </a:lnTo>
                    <a:lnTo>
                      <a:pt x="0" y="40"/>
                    </a:lnTo>
                    <a:lnTo>
                      <a:pt x="24" y="32"/>
                    </a:lnTo>
                    <a:lnTo>
                      <a:pt x="24" y="46"/>
                    </a:lnTo>
                    <a:lnTo>
                      <a:pt x="0" y="58"/>
                    </a:lnTo>
                    <a:lnTo>
                      <a:pt x="28" y="54"/>
                    </a:lnTo>
                    <a:lnTo>
                      <a:pt x="2" y="74"/>
                    </a:lnTo>
                    <a:lnTo>
                      <a:pt x="28" y="66"/>
                    </a:lnTo>
                    <a:lnTo>
                      <a:pt x="30" y="78"/>
                    </a:lnTo>
                    <a:lnTo>
                      <a:pt x="2" y="90"/>
                    </a:lnTo>
                    <a:lnTo>
                      <a:pt x="30" y="84"/>
                    </a:lnTo>
                    <a:lnTo>
                      <a:pt x="2" y="106"/>
                    </a:lnTo>
                    <a:lnTo>
                      <a:pt x="30" y="98"/>
                    </a:lnTo>
                    <a:lnTo>
                      <a:pt x="6" y="120"/>
                    </a:lnTo>
                    <a:lnTo>
                      <a:pt x="30" y="116"/>
                    </a:lnTo>
                    <a:lnTo>
                      <a:pt x="6" y="136"/>
                    </a:lnTo>
                    <a:lnTo>
                      <a:pt x="32" y="132"/>
                    </a:lnTo>
                    <a:lnTo>
                      <a:pt x="26" y="144"/>
                    </a:lnTo>
                    <a:lnTo>
                      <a:pt x="6" y="156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05" name="Freeform 22"/>
              <p:cNvSpPr>
                <a:spLocks/>
              </p:cNvSpPr>
              <p:nvPr/>
            </p:nvSpPr>
            <p:spPr bwMode="ltGray">
              <a:xfrm>
                <a:off x="2698" y="2324"/>
                <a:ext cx="1028" cy="570"/>
              </a:xfrm>
              <a:custGeom>
                <a:avLst/>
                <a:gdLst>
                  <a:gd name="T0" fmla="*/ 574 w 1028"/>
                  <a:gd name="T1" fmla="*/ 12 h 570"/>
                  <a:gd name="T2" fmla="*/ 602 w 1028"/>
                  <a:gd name="T3" fmla="*/ 6 h 570"/>
                  <a:gd name="T4" fmla="*/ 426 w 1028"/>
                  <a:gd name="T5" fmla="*/ 20 h 570"/>
                  <a:gd name="T6" fmla="*/ 570 w 1028"/>
                  <a:gd name="T7" fmla="*/ 36 h 570"/>
                  <a:gd name="T8" fmla="*/ 596 w 1028"/>
                  <a:gd name="T9" fmla="*/ 36 h 570"/>
                  <a:gd name="T10" fmla="*/ 434 w 1028"/>
                  <a:gd name="T11" fmla="*/ 48 h 570"/>
                  <a:gd name="T12" fmla="*/ 584 w 1028"/>
                  <a:gd name="T13" fmla="*/ 64 h 570"/>
                  <a:gd name="T14" fmla="*/ 602 w 1028"/>
                  <a:gd name="T15" fmla="*/ 80 h 570"/>
                  <a:gd name="T16" fmla="*/ 584 w 1028"/>
                  <a:gd name="T17" fmla="*/ 96 h 570"/>
                  <a:gd name="T18" fmla="*/ 594 w 1028"/>
                  <a:gd name="T19" fmla="*/ 110 h 570"/>
                  <a:gd name="T20" fmla="*/ 742 w 1028"/>
                  <a:gd name="T21" fmla="*/ 178 h 570"/>
                  <a:gd name="T22" fmla="*/ 834 w 1028"/>
                  <a:gd name="T23" fmla="*/ 174 h 570"/>
                  <a:gd name="T24" fmla="*/ 888 w 1028"/>
                  <a:gd name="T25" fmla="*/ 168 h 570"/>
                  <a:gd name="T26" fmla="*/ 882 w 1028"/>
                  <a:gd name="T27" fmla="*/ 192 h 570"/>
                  <a:gd name="T28" fmla="*/ 932 w 1028"/>
                  <a:gd name="T29" fmla="*/ 204 h 570"/>
                  <a:gd name="T30" fmla="*/ 1018 w 1028"/>
                  <a:gd name="T31" fmla="*/ 172 h 570"/>
                  <a:gd name="T32" fmla="*/ 1006 w 1028"/>
                  <a:gd name="T33" fmla="*/ 196 h 570"/>
                  <a:gd name="T34" fmla="*/ 996 w 1028"/>
                  <a:gd name="T35" fmla="*/ 228 h 570"/>
                  <a:gd name="T36" fmla="*/ 1010 w 1028"/>
                  <a:gd name="T37" fmla="*/ 242 h 570"/>
                  <a:gd name="T38" fmla="*/ 1004 w 1028"/>
                  <a:gd name="T39" fmla="*/ 264 h 570"/>
                  <a:gd name="T40" fmla="*/ 976 w 1028"/>
                  <a:gd name="T41" fmla="*/ 298 h 570"/>
                  <a:gd name="T42" fmla="*/ 968 w 1028"/>
                  <a:gd name="T43" fmla="*/ 316 h 570"/>
                  <a:gd name="T44" fmla="*/ 948 w 1028"/>
                  <a:gd name="T45" fmla="*/ 334 h 570"/>
                  <a:gd name="T46" fmla="*/ 908 w 1028"/>
                  <a:gd name="T47" fmla="*/ 348 h 570"/>
                  <a:gd name="T48" fmla="*/ 924 w 1028"/>
                  <a:gd name="T49" fmla="*/ 410 h 570"/>
                  <a:gd name="T50" fmla="*/ 906 w 1028"/>
                  <a:gd name="T51" fmla="*/ 412 h 570"/>
                  <a:gd name="T52" fmla="*/ 916 w 1028"/>
                  <a:gd name="T53" fmla="*/ 434 h 570"/>
                  <a:gd name="T54" fmla="*/ 890 w 1028"/>
                  <a:gd name="T55" fmla="*/ 420 h 570"/>
                  <a:gd name="T56" fmla="*/ 886 w 1028"/>
                  <a:gd name="T57" fmla="*/ 406 h 570"/>
                  <a:gd name="T58" fmla="*/ 850 w 1028"/>
                  <a:gd name="T59" fmla="*/ 372 h 570"/>
                  <a:gd name="T60" fmla="*/ 756 w 1028"/>
                  <a:gd name="T61" fmla="*/ 388 h 570"/>
                  <a:gd name="T62" fmla="*/ 734 w 1028"/>
                  <a:gd name="T63" fmla="*/ 408 h 570"/>
                  <a:gd name="T64" fmla="*/ 654 w 1028"/>
                  <a:gd name="T65" fmla="*/ 414 h 570"/>
                  <a:gd name="T66" fmla="*/ 694 w 1028"/>
                  <a:gd name="T67" fmla="*/ 456 h 570"/>
                  <a:gd name="T68" fmla="*/ 640 w 1028"/>
                  <a:gd name="T69" fmla="*/ 438 h 570"/>
                  <a:gd name="T70" fmla="*/ 592 w 1028"/>
                  <a:gd name="T71" fmla="*/ 442 h 570"/>
                  <a:gd name="T72" fmla="*/ 540 w 1028"/>
                  <a:gd name="T73" fmla="*/ 444 h 570"/>
                  <a:gd name="T74" fmla="*/ 498 w 1028"/>
                  <a:gd name="T75" fmla="*/ 486 h 570"/>
                  <a:gd name="T76" fmla="*/ 462 w 1028"/>
                  <a:gd name="T77" fmla="*/ 502 h 570"/>
                  <a:gd name="T78" fmla="*/ 480 w 1028"/>
                  <a:gd name="T79" fmla="*/ 532 h 570"/>
                  <a:gd name="T80" fmla="*/ 464 w 1028"/>
                  <a:gd name="T81" fmla="*/ 570 h 570"/>
                  <a:gd name="T82" fmla="*/ 138 w 1028"/>
                  <a:gd name="T83" fmla="*/ 0 h 5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28"/>
                  <a:gd name="T127" fmla="*/ 0 h 570"/>
                  <a:gd name="T128" fmla="*/ 1028 w 1028"/>
                  <a:gd name="T129" fmla="*/ 570 h 5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28" h="570">
                    <a:moveTo>
                      <a:pt x="408" y="8"/>
                    </a:moveTo>
                    <a:lnTo>
                      <a:pt x="574" y="12"/>
                    </a:lnTo>
                    <a:lnTo>
                      <a:pt x="592" y="0"/>
                    </a:lnTo>
                    <a:lnTo>
                      <a:pt x="602" y="6"/>
                    </a:lnTo>
                    <a:lnTo>
                      <a:pt x="576" y="20"/>
                    </a:lnTo>
                    <a:lnTo>
                      <a:pt x="426" y="20"/>
                    </a:lnTo>
                    <a:lnTo>
                      <a:pt x="430" y="38"/>
                    </a:lnTo>
                    <a:lnTo>
                      <a:pt x="570" y="36"/>
                    </a:lnTo>
                    <a:lnTo>
                      <a:pt x="596" y="24"/>
                    </a:lnTo>
                    <a:lnTo>
                      <a:pt x="596" y="36"/>
                    </a:lnTo>
                    <a:lnTo>
                      <a:pt x="570" y="48"/>
                    </a:lnTo>
                    <a:lnTo>
                      <a:pt x="434" y="48"/>
                    </a:lnTo>
                    <a:lnTo>
                      <a:pt x="452" y="64"/>
                    </a:lnTo>
                    <a:lnTo>
                      <a:pt x="584" y="64"/>
                    </a:lnTo>
                    <a:lnTo>
                      <a:pt x="592" y="74"/>
                    </a:lnTo>
                    <a:lnTo>
                      <a:pt x="602" y="80"/>
                    </a:lnTo>
                    <a:lnTo>
                      <a:pt x="610" y="96"/>
                    </a:lnTo>
                    <a:lnTo>
                      <a:pt x="584" y="96"/>
                    </a:lnTo>
                    <a:lnTo>
                      <a:pt x="580" y="108"/>
                    </a:lnTo>
                    <a:lnTo>
                      <a:pt x="594" y="110"/>
                    </a:lnTo>
                    <a:lnTo>
                      <a:pt x="594" y="130"/>
                    </a:lnTo>
                    <a:lnTo>
                      <a:pt x="742" y="178"/>
                    </a:lnTo>
                    <a:lnTo>
                      <a:pt x="792" y="182"/>
                    </a:lnTo>
                    <a:lnTo>
                      <a:pt x="834" y="174"/>
                    </a:lnTo>
                    <a:lnTo>
                      <a:pt x="882" y="158"/>
                    </a:lnTo>
                    <a:lnTo>
                      <a:pt x="888" y="168"/>
                    </a:lnTo>
                    <a:lnTo>
                      <a:pt x="874" y="176"/>
                    </a:lnTo>
                    <a:lnTo>
                      <a:pt x="882" y="192"/>
                    </a:lnTo>
                    <a:lnTo>
                      <a:pt x="878" y="206"/>
                    </a:lnTo>
                    <a:lnTo>
                      <a:pt x="932" y="204"/>
                    </a:lnTo>
                    <a:lnTo>
                      <a:pt x="982" y="190"/>
                    </a:lnTo>
                    <a:lnTo>
                      <a:pt x="1018" y="172"/>
                    </a:lnTo>
                    <a:lnTo>
                      <a:pt x="1028" y="182"/>
                    </a:lnTo>
                    <a:lnTo>
                      <a:pt x="1006" y="196"/>
                    </a:lnTo>
                    <a:lnTo>
                      <a:pt x="1012" y="206"/>
                    </a:lnTo>
                    <a:lnTo>
                      <a:pt x="996" y="228"/>
                    </a:lnTo>
                    <a:lnTo>
                      <a:pt x="1020" y="220"/>
                    </a:lnTo>
                    <a:lnTo>
                      <a:pt x="1010" y="242"/>
                    </a:lnTo>
                    <a:lnTo>
                      <a:pt x="1016" y="252"/>
                    </a:lnTo>
                    <a:lnTo>
                      <a:pt x="1004" y="264"/>
                    </a:lnTo>
                    <a:lnTo>
                      <a:pt x="966" y="282"/>
                    </a:lnTo>
                    <a:lnTo>
                      <a:pt x="976" y="298"/>
                    </a:lnTo>
                    <a:lnTo>
                      <a:pt x="994" y="298"/>
                    </a:lnTo>
                    <a:lnTo>
                      <a:pt x="968" y="316"/>
                    </a:lnTo>
                    <a:lnTo>
                      <a:pt x="962" y="332"/>
                    </a:lnTo>
                    <a:lnTo>
                      <a:pt x="948" y="334"/>
                    </a:lnTo>
                    <a:lnTo>
                      <a:pt x="934" y="326"/>
                    </a:lnTo>
                    <a:lnTo>
                      <a:pt x="908" y="348"/>
                    </a:lnTo>
                    <a:lnTo>
                      <a:pt x="920" y="372"/>
                    </a:lnTo>
                    <a:lnTo>
                      <a:pt x="924" y="410"/>
                    </a:lnTo>
                    <a:lnTo>
                      <a:pt x="906" y="398"/>
                    </a:lnTo>
                    <a:lnTo>
                      <a:pt x="906" y="412"/>
                    </a:lnTo>
                    <a:lnTo>
                      <a:pt x="918" y="422"/>
                    </a:lnTo>
                    <a:lnTo>
                      <a:pt x="916" y="434"/>
                    </a:lnTo>
                    <a:lnTo>
                      <a:pt x="892" y="434"/>
                    </a:lnTo>
                    <a:lnTo>
                      <a:pt x="890" y="420"/>
                    </a:lnTo>
                    <a:lnTo>
                      <a:pt x="900" y="400"/>
                    </a:lnTo>
                    <a:lnTo>
                      <a:pt x="886" y="406"/>
                    </a:lnTo>
                    <a:lnTo>
                      <a:pt x="892" y="358"/>
                    </a:lnTo>
                    <a:lnTo>
                      <a:pt x="850" y="372"/>
                    </a:lnTo>
                    <a:lnTo>
                      <a:pt x="804" y="384"/>
                    </a:lnTo>
                    <a:lnTo>
                      <a:pt x="756" y="388"/>
                    </a:lnTo>
                    <a:lnTo>
                      <a:pt x="754" y="412"/>
                    </a:lnTo>
                    <a:lnTo>
                      <a:pt x="734" y="408"/>
                    </a:lnTo>
                    <a:lnTo>
                      <a:pt x="696" y="390"/>
                    </a:lnTo>
                    <a:lnTo>
                      <a:pt x="654" y="414"/>
                    </a:lnTo>
                    <a:lnTo>
                      <a:pt x="698" y="438"/>
                    </a:lnTo>
                    <a:lnTo>
                      <a:pt x="694" y="456"/>
                    </a:lnTo>
                    <a:lnTo>
                      <a:pt x="684" y="462"/>
                    </a:lnTo>
                    <a:lnTo>
                      <a:pt x="640" y="438"/>
                    </a:lnTo>
                    <a:lnTo>
                      <a:pt x="620" y="468"/>
                    </a:lnTo>
                    <a:lnTo>
                      <a:pt x="592" y="442"/>
                    </a:lnTo>
                    <a:lnTo>
                      <a:pt x="574" y="468"/>
                    </a:lnTo>
                    <a:lnTo>
                      <a:pt x="540" y="444"/>
                    </a:lnTo>
                    <a:lnTo>
                      <a:pt x="520" y="476"/>
                    </a:lnTo>
                    <a:lnTo>
                      <a:pt x="498" y="486"/>
                    </a:lnTo>
                    <a:lnTo>
                      <a:pt x="466" y="482"/>
                    </a:lnTo>
                    <a:lnTo>
                      <a:pt x="462" y="502"/>
                    </a:lnTo>
                    <a:lnTo>
                      <a:pt x="486" y="514"/>
                    </a:lnTo>
                    <a:lnTo>
                      <a:pt x="480" y="532"/>
                    </a:lnTo>
                    <a:lnTo>
                      <a:pt x="460" y="540"/>
                    </a:lnTo>
                    <a:lnTo>
                      <a:pt x="464" y="570"/>
                    </a:lnTo>
                    <a:lnTo>
                      <a:pt x="0" y="562"/>
                    </a:lnTo>
                    <a:lnTo>
                      <a:pt x="138" y="0"/>
                    </a:lnTo>
                    <a:lnTo>
                      <a:pt x="408" y="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06" name="Freeform 23"/>
              <p:cNvSpPr>
                <a:spLocks/>
              </p:cNvSpPr>
              <p:nvPr/>
            </p:nvSpPr>
            <p:spPr bwMode="ltGray">
              <a:xfrm>
                <a:off x="3136" y="2336"/>
                <a:ext cx="142" cy="90"/>
              </a:xfrm>
              <a:custGeom>
                <a:avLst/>
                <a:gdLst>
                  <a:gd name="T0" fmla="*/ 0 w 142"/>
                  <a:gd name="T1" fmla="*/ 90 h 90"/>
                  <a:gd name="T2" fmla="*/ 2 w 142"/>
                  <a:gd name="T3" fmla="*/ 4 h 90"/>
                  <a:gd name="T4" fmla="*/ 14 w 142"/>
                  <a:gd name="T5" fmla="*/ 2 h 90"/>
                  <a:gd name="T6" fmla="*/ 12 w 142"/>
                  <a:gd name="T7" fmla="*/ 74 h 90"/>
                  <a:gd name="T8" fmla="*/ 40 w 142"/>
                  <a:gd name="T9" fmla="*/ 68 h 90"/>
                  <a:gd name="T10" fmla="*/ 34 w 142"/>
                  <a:gd name="T11" fmla="*/ 2 h 90"/>
                  <a:gd name="T12" fmla="*/ 50 w 142"/>
                  <a:gd name="T13" fmla="*/ 4 h 90"/>
                  <a:gd name="T14" fmla="*/ 52 w 142"/>
                  <a:gd name="T15" fmla="*/ 70 h 90"/>
                  <a:gd name="T16" fmla="*/ 90 w 142"/>
                  <a:gd name="T17" fmla="*/ 28 h 90"/>
                  <a:gd name="T18" fmla="*/ 104 w 142"/>
                  <a:gd name="T19" fmla="*/ 28 h 90"/>
                  <a:gd name="T20" fmla="*/ 72 w 142"/>
                  <a:gd name="T21" fmla="*/ 64 h 90"/>
                  <a:gd name="T22" fmla="*/ 102 w 142"/>
                  <a:gd name="T23" fmla="*/ 62 h 90"/>
                  <a:gd name="T24" fmla="*/ 92 w 142"/>
                  <a:gd name="T25" fmla="*/ 0 h 90"/>
                  <a:gd name="T26" fmla="*/ 106 w 142"/>
                  <a:gd name="T27" fmla="*/ 2 h 90"/>
                  <a:gd name="T28" fmla="*/ 112 w 142"/>
                  <a:gd name="T29" fmla="*/ 60 h 90"/>
                  <a:gd name="T30" fmla="*/ 128 w 142"/>
                  <a:gd name="T31" fmla="*/ 62 h 90"/>
                  <a:gd name="T32" fmla="*/ 124 w 142"/>
                  <a:gd name="T33" fmla="*/ 16 h 90"/>
                  <a:gd name="T34" fmla="*/ 114 w 142"/>
                  <a:gd name="T35" fmla="*/ 28 h 90"/>
                  <a:gd name="T36" fmla="*/ 120 w 142"/>
                  <a:gd name="T37" fmla="*/ 4 h 90"/>
                  <a:gd name="T38" fmla="*/ 136 w 142"/>
                  <a:gd name="T39" fmla="*/ 0 h 90"/>
                  <a:gd name="T40" fmla="*/ 142 w 142"/>
                  <a:gd name="T41" fmla="*/ 60 h 90"/>
                  <a:gd name="T42" fmla="*/ 116 w 142"/>
                  <a:gd name="T43" fmla="*/ 78 h 90"/>
                  <a:gd name="T44" fmla="*/ 0 w 142"/>
                  <a:gd name="T45" fmla="*/ 90 h 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2"/>
                  <a:gd name="T70" fmla="*/ 0 h 90"/>
                  <a:gd name="T71" fmla="*/ 142 w 142"/>
                  <a:gd name="T72" fmla="*/ 90 h 9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2" h="90">
                    <a:moveTo>
                      <a:pt x="0" y="90"/>
                    </a:moveTo>
                    <a:lnTo>
                      <a:pt x="2" y="4"/>
                    </a:lnTo>
                    <a:lnTo>
                      <a:pt x="14" y="2"/>
                    </a:lnTo>
                    <a:lnTo>
                      <a:pt x="12" y="74"/>
                    </a:lnTo>
                    <a:lnTo>
                      <a:pt x="40" y="68"/>
                    </a:lnTo>
                    <a:lnTo>
                      <a:pt x="34" y="2"/>
                    </a:lnTo>
                    <a:lnTo>
                      <a:pt x="50" y="4"/>
                    </a:lnTo>
                    <a:lnTo>
                      <a:pt x="52" y="70"/>
                    </a:lnTo>
                    <a:lnTo>
                      <a:pt x="90" y="28"/>
                    </a:lnTo>
                    <a:lnTo>
                      <a:pt x="104" y="28"/>
                    </a:lnTo>
                    <a:lnTo>
                      <a:pt x="72" y="64"/>
                    </a:lnTo>
                    <a:lnTo>
                      <a:pt x="102" y="62"/>
                    </a:lnTo>
                    <a:lnTo>
                      <a:pt x="92" y="0"/>
                    </a:lnTo>
                    <a:lnTo>
                      <a:pt x="106" y="2"/>
                    </a:lnTo>
                    <a:lnTo>
                      <a:pt x="112" y="60"/>
                    </a:lnTo>
                    <a:lnTo>
                      <a:pt x="128" y="62"/>
                    </a:lnTo>
                    <a:lnTo>
                      <a:pt x="124" y="16"/>
                    </a:lnTo>
                    <a:lnTo>
                      <a:pt x="114" y="28"/>
                    </a:lnTo>
                    <a:lnTo>
                      <a:pt x="120" y="4"/>
                    </a:lnTo>
                    <a:lnTo>
                      <a:pt x="136" y="0"/>
                    </a:lnTo>
                    <a:lnTo>
                      <a:pt x="142" y="60"/>
                    </a:lnTo>
                    <a:lnTo>
                      <a:pt x="116" y="78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07" name="Freeform 24"/>
              <p:cNvSpPr>
                <a:spLocks/>
              </p:cNvSpPr>
              <p:nvPr/>
            </p:nvSpPr>
            <p:spPr bwMode="ltGray">
              <a:xfrm>
                <a:off x="1878" y="2312"/>
                <a:ext cx="990" cy="588"/>
              </a:xfrm>
              <a:custGeom>
                <a:avLst/>
                <a:gdLst>
                  <a:gd name="T0" fmla="*/ 990 w 990"/>
                  <a:gd name="T1" fmla="*/ 0 h 588"/>
                  <a:gd name="T2" fmla="*/ 534 w 990"/>
                  <a:gd name="T3" fmla="*/ 38 h 588"/>
                  <a:gd name="T4" fmla="*/ 506 w 990"/>
                  <a:gd name="T5" fmla="*/ 62 h 588"/>
                  <a:gd name="T6" fmla="*/ 548 w 990"/>
                  <a:gd name="T7" fmla="*/ 58 h 588"/>
                  <a:gd name="T8" fmla="*/ 508 w 990"/>
                  <a:gd name="T9" fmla="*/ 86 h 588"/>
                  <a:gd name="T10" fmla="*/ 552 w 990"/>
                  <a:gd name="T11" fmla="*/ 86 h 588"/>
                  <a:gd name="T12" fmla="*/ 482 w 990"/>
                  <a:gd name="T13" fmla="*/ 112 h 588"/>
                  <a:gd name="T14" fmla="*/ 414 w 990"/>
                  <a:gd name="T15" fmla="*/ 90 h 588"/>
                  <a:gd name="T16" fmla="*/ 410 w 990"/>
                  <a:gd name="T17" fmla="*/ 102 h 588"/>
                  <a:gd name="T18" fmla="*/ 410 w 990"/>
                  <a:gd name="T19" fmla="*/ 116 h 588"/>
                  <a:gd name="T20" fmla="*/ 384 w 990"/>
                  <a:gd name="T21" fmla="*/ 122 h 588"/>
                  <a:gd name="T22" fmla="*/ 472 w 990"/>
                  <a:gd name="T23" fmla="*/ 98 h 588"/>
                  <a:gd name="T24" fmla="*/ 406 w 990"/>
                  <a:gd name="T25" fmla="*/ 144 h 588"/>
                  <a:gd name="T26" fmla="*/ 390 w 990"/>
                  <a:gd name="T27" fmla="*/ 160 h 588"/>
                  <a:gd name="T28" fmla="*/ 396 w 990"/>
                  <a:gd name="T29" fmla="*/ 200 h 588"/>
                  <a:gd name="T30" fmla="*/ 374 w 990"/>
                  <a:gd name="T31" fmla="*/ 182 h 588"/>
                  <a:gd name="T32" fmla="*/ 364 w 990"/>
                  <a:gd name="T33" fmla="*/ 216 h 588"/>
                  <a:gd name="T34" fmla="*/ 322 w 990"/>
                  <a:gd name="T35" fmla="*/ 234 h 588"/>
                  <a:gd name="T36" fmla="*/ 290 w 990"/>
                  <a:gd name="T37" fmla="*/ 196 h 588"/>
                  <a:gd name="T38" fmla="*/ 280 w 990"/>
                  <a:gd name="T39" fmla="*/ 216 h 588"/>
                  <a:gd name="T40" fmla="*/ 270 w 990"/>
                  <a:gd name="T41" fmla="*/ 252 h 588"/>
                  <a:gd name="T42" fmla="*/ 184 w 990"/>
                  <a:gd name="T43" fmla="*/ 280 h 588"/>
                  <a:gd name="T44" fmla="*/ 130 w 990"/>
                  <a:gd name="T45" fmla="*/ 258 h 588"/>
                  <a:gd name="T46" fmla="*/ 144 w 990"/>
                  <a:gd name="T47" fmla="*/ 288 h 588"/>
                  <a:gd name="T48" fmla="*/ 66 w 990"/>
                  <a:gd name="T49" fmla="*/ 308 h 588"/>
                  <a:gd name="T50" fmla="*/ 18 w 990"/>
                  <a:gd name="T51" fmla="*/ 286 h 588"/>
                  <a:gd name="T52" fmla="*/ 24 w 990"/>
                  <a:gd name="T53" fmla="*/ 310 h 588"/>
                  <a:gd name="T54" fmla="*/ 18 w 990"/>
                  <a:gd name="T55" fmla="*/ 342 h 588"/>
                  <a:gd name="T56" fmla="*/ 0 w 990"/>
                  <a:gd name="T57" fmla="*/ 348 h 588"/>
                  <a:gd name="T58" fmla="*/ 52 w 990"/>
                  <a:gd name="T59" fmla="*/ 374 h 588"/>
                  <a:gd name="T60" fmla="*/ 60 w 990"/>
                  <a:gd name="T61" fmla="*/ 394 h 588"/>
                  <a:gd name="T62" fmla="*/ 36 w 990"/>
                  <a:gd name="T63" fmla="*/ 406 h 588"/>
                  <a:gd name="T64" fmla="*/ 76 w 990"/>
                  <a:gd name="T65" fmla="*/ 426 h 588"/>
                  <a:gd name="T66" fmla="*/ 104 w 990"/>
                  <a:gd name="T67" fmla="*/ 440 h 588"/>
                  <a:gd name="T68" fmla="*/ 94 w 990"/>
                  <a:gd name="T69" fmla="*/ 488 h 588"/>
                  <a:gd name="T70" fmla="*/ 110 w 990"/>
                  <a:gd name="T71" fmla="*/ 498 h 588"/>
                  <a:gd name="T72" fmla="*/ 118 w 990"/>
                  <a:gd name="T73" fmla="*/ 518 h 588"/>
                  <a:gd name="T74" fmla="*/ 116 w 990"/>
                  <a:gd name="T75" fmla="*/ 476 h 588"/>
                  <a:gd name="T76" fmla="*/ 130 w 990"/>
                  <a:gd name="T77" fmla="*/ 448 h 588"/>
                  <a:gd name="T78" fmla="*/ 180 w 990"/>
                  <a:gd name="T79" fmla="*/ 426 h 588"/>
                  <a:gd name="T80" fmla="*/ 212 w 990"/>
                  <a:gd name="T81" fmla="*/ 440 h 588"/>
                  <a:gd name="T82" fmla="*/ 222 w 990"/>
                  <a:gd name="T83" fmla="*/ 424 h 588"/>
                  <a:gd name="T84" fmla="*/ 246 w 990"/>
                  <a:gd name="T85" fmla="*/ 442 h 588"/>
                  <a:gd name="T86" fmla="*/ 260 w 990"/>
                  <a:gd name="T87" fmla="*/ 434 h 588"/>
                  <a:gd name="T88" fmla="*/ 244 w 990"/>
                  <a:gd name="T89" fmla="*/ 462 h 588"/>
                  <a:gd name="T90" fmla="*/ 350 w 990"/>
                  <a:gd name="T91" fmla="*/ 444 h 588"/>
                  <a:gd name="T92" fmla="*/ 344 w 990"/>
                  <a:gd name="T93" fmla="*/ 472 h 588"/>
                  <a:gd name="T94" fmla="*/ 330 w 990"/>
                  <a:gd name="T95" fmla="*/ 528 h 588"/>
                  <a:gd name="T96" fmla="*/ 414 w 990"/>
                  <a:gd name="T97" fmla="*/ 474 h 588"/>
                  <a:gd name="T98" fmla="*/ 480 w 990"/>
                  <a:gd name="T99" fmla="*/ 502 h 588"/>
                  <a:gd name="T100" fmla="*/ 526 w 990"/>
                  <a:gd name="T101" fmla="*/ 528 h 588"/>
                  <a:gd name="T102" fmla="*/ 494 w 990"/>
                  <a:gd name="T103" fmla="*/ 556 h 588"/>
                  <a:gd name="T104" fmla="*/ 528 w 990"/>
                  <a:gd name="T105" fmla="*/ 588 h 588"/>
                  <a:gd name="T106" fmla="*/ 844 w 990"/>
                  <a:gd name="T107" fmla="*/ 532 h 5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90"/>
                  <a:gd name="T163" fmla="*/ 0 h 588"/>
                  <a:gd name="T164" fmla="*/ 990 w 990"/>
                  <a:gd name="T165" fmla="*/ 588 h 58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90" h="588">
                    <a:moveTo>
                      <a:pt x="844" y="532"/>
                    </a:moveTo>
                    <a:lnTo>
                      <a:pt x="990" y="0"/>
                    </a:lnTo>
                    <a:lnTo>
                      <a:pt x="554" y="10"/>
                    </a:lnTo>
                    <a:lnTo>
                      <a:pt x="534" y="38"/>
                    </a:lnTo>
                    <a:lnTo>
                      <a:pt x="506" y="50"/>
                    </a:lnTo>
                    <a:lnTo>
                      <a:pt x="506" y="62"/>
                    </a:lnTo>
                    <a:lnTo>
                      <a:pt x="550" y="38"/>
                    </a:lnTo>
                    <a:lnTo>
                      <a:pt x="548" y="58"/>
                    </a:lnTo>
                    <a:lnTo>
                      <a:pt x="506" y="74"/>
                    </a:lnTo>
                    <a:lnTo>
                      <a:pt x="508" y="86"/>
                    </a:lnTo>
                    <a:lnTo>
                      <a:pt x="550" y="64"/>
                    </a:lnTo>
                    <a:lnTo>
                      <a:pt x="552" y="86"/>
                    </a:lnTo>
                    <a:lnTo>
                      <a:pt x="506" y="104"/>
                    </a:lnTo>
                    <a:lnTo>
                      <a:pt x="482" y="112"/>
                    </a:lnTo>
                    <a:lnTo>
                      <a:pt x="480" y="72"/>
                    </a:lnTo>
                    <a:lnTo>
                      <a:pt x="414" y="90"/>
                    </a:lnTo>
                    <a:lnTo>
                      <a:pt x="394" y="84"/>
                    </a:lnTo>
                    <a:lnTo>
                      <a:pt x="410" y="102"/>
                    </a:lnTo>
                    <a:lnTo>
                      <a:pt x="472" y="84"/>
                    </a:lnTo>
                    <a:lnTo>
                      <a:pt x="410" y="116"/>
                    </a:lnTo>
                    <a:lnTo>
                      <a:pt x="390" y="110"/>
                    </a:lnTo>
                    <a:lnTo>
                      <a:pt x="384" y="122"/>
                    </a:lnTo>
                    <a:lnTo>
                      <a:pt x="404" y="128"/>
                    </a:lnTo>
                    <a:lnTo>
                      <a:pt x="472" y="98"/>
                    </a:lnTo>
                    <a:lnTo>
                      <a:pt x="472" y="122"/>
                    </a:lnTo>
                    <a:lnTo>
                      <a:pt x="406" y="144"/>
                    </a:lnTo>
                    <a:lnTo>
                      <a:pt x="402" y="160"/>
                    </a:lnTo>
                    <a:lnTo>
                      <a:pt x="390" y="160"/>
                    </a:lnTo>
                    <a:lnTo>
                      <a:pt x="402" y="172"/>
                    </a:lnTo>
                    <a:lnTo>
                      <a:pt x="396" y="200"/>
                    </a:lnTo>
                    <a:lnTo>
                      <a:pt x="382" y="202"/>
                    </a:lnTo>
                    <a:lnTo>
                      <a:pt x="374" y="182"/>
                    </a:lnTo>
                    <a:lnTo>
                      <a:pt x="364" y="190"/>
                    </a:lnTo>
                    <a:lnTo>
                      <a:pt x="364" y="216"/>
                    </a:lnTo>
                    <a:lnTo>
                      <a:pt x="352" y="226"/>
                    </a:lnTo>
                    <a:lnTo>
                      <a:pt x="322" y="234"/>
                    </a:lnTo>
                    <a:lnTo>
                      <a:pt x="300" y="218"/>
                    </a:lnTo>
                    <a:lnTo>
                      <a:pt x="290" y="196"/>
                    </a:lnTo>
                    <a:lnTo>
                      <a:pt x="276" y="198"/>
                    </a:lnTo>
                    <a:lnTo>
                      <a:pt x="280" y="216"/>
                    </a:lnTo>
                    <a:lnTo>
                      <a:pt x="268" y="238"/>
                    </a:lnTo>
                    <a:lnTo>
                      <a:pt x="270" y="252"/>
                    </a:lnTo>
                    <a:lnTo>
                      <a:pt x="222" y="278"/>
                    </a:lnTo>
                    <a:lnTo>
                      <a:pt x="184" y="280"/>
                    </a:lnTo>
                    <a:lnTo>
                      <a:pt x="156" y="274"/>
                    </a:lnTo>
                    <a:lnTo>
                      <a:pt x="130" y="258"/>
                    </a:lnTo>
                    <a:lnTo>
                      <a:pt x="120" y="268"/>
                    </a:lnTo>
                    <a:lnTo>
                      <a:pt x="144" y="288"/>
                    </a:lnTo>
                    <a:lnTo>
                      <a:pt x="112" y="304"/>
                    </a:lnTo>
                    <a:lnTo>
                      <a:pt x="66" y="308"/>
                    </a:lnTo>
                    <a:lnTo>
                      <a:pt x="34" y="298"/>
                    </a:lnTo>
                    <a:lnTo>
                      <a:pt x="18" y="286"/>
                    </a:lnTo>
                    <a:lnTo>
                      <a:pt x="8" y="296"/>
                    </a:lnTo>
                    <a:lnTo>
                      <a:pt x="24" y="310"/>
                    </a:lnTo>
                    <a:lnTo>
                      <a:pt x="26" y="332"/>
                    </a:lnTo>
                    <a:lnTo>
                      <a:pt x="18" y="342"/>
                    </a:lnTo>
                    <a:lnTo>
                      <a:pt x="6" y="334"/>
                    </a:lnTo>
                    <a:lnTo>
                      <a:pt x="0" y="348"/>
                    </a:lnTo>
                    <a:lnTo>
                      <a:pt x="20" y="364"/>
                    </a:lnTo>
                    <a:lnTo>
                      <a:pt x="52" y="374"/>
                    </a:lnTo>
                    <a:lnTo>
                      <a:pt x="66" y="382"/>
                    </a:lnTo>
                    <a:lnTo>
                      <a:pt x="60" y="394"/>
                    </a:lnTo>
                    <a:lnTo>
                      <a:pt x="38" y="392"/>
                    </a:lnTo>
                    <a:lnTo>
                      <a:pt x="36" y="406"/>
                    </a:lnTo>
                    <a:lnTo>
                      <a:pt x="62" y="410"/>
                    </a:lnTo>
                    <a:lnTo>
                      <a:pt x="76" y="426"/>
                    </a:lnTo>
                    <a:lnTo>
                      <a:pt x="104" y="422"/>
                    </a:lnTo>
                    <a:lnTo>
                      <a:pt x="104" y="440"/>
                    </a:lnTo>
                    <a:lnTo>
                      <a:pt x="94" y="460"/>
                    </a:lnTo>
                    <a:lnTo>
                      <a:pt x="94" y="488"/>
                    </a:lnTo>
                    <a:lnTo>
                      <a:pt x="110" y="482"/>
                    </a:lnTo>
                    <a:lnTo>
                      <a:pt x="110" y="498"/>
                    </a:lnTo>
                    <a:lnTo>
                      <a:pt x="96" y="514"/>
                    </a:lnTo>
                    <a:lnTo>
                      <a:pt x="118" y="518"/>
                    </a:lnTo>
                    <a:lnTo>
                      <a:pt x="124" y="506"/>
                    </a:lnTo>
                    <a:lnTo>
                      <a:pt x="116" y="476"/>
                    </a:lnTo>
                    <a:lnTo>
                      <a:pt x="134" y="486"/>
                    </a:lnTo>
                    <a:lnTo>
                      <a:pt x="130" y="448"/>
                    </a:lnTo>
                    <a:lnTo>
                      <a:pt x="118" y="432"/>
                    </a:lnTo>
                    <a:lnTo>
                      <a:pt x="180" y="426"/>
                    </a:lnTo>
                    <a:lnTo>
                      <a:pt x="188" y="442"/>
                    </a:lnTo>
                    <a:lnTo>
                      <a:pt x="212" y="440"/>
                    </a:lnTo>
                    <a:lnTo>
                      <a:pt x="208" y="422"/>
                    </a:lnTo>
                    <a:lnTo>
                      <a:pt x="222" y="424"/>
                    </a:lnTo>
                    <a:lnTo>
                      <a:pt x="228" y="442"/>
                    </a:lnTo>
                    <a:lnTo>
                      <a:pt x="246" y="442"/>
                    </a:lnTo>
                    <a:lnTo>
                      <a:pt x="244" y="426"/>
                    </a:lnTo>
                    <a:lnTo>
                      <a:pt x="260" y="434"/>
                    </a:lnTo>
                    <a:lnTo>
                      <a:pt x="288" y="428"/>
                    </a:lnTo>
                    <a:lnTo>
                      <a:pt x="244" y="462"/>
                    </a:lnTo>
                    <a:lnTo>
                      <a:pt x="266" y="492"/>
                    </a:lnTo>
                    <a:lnTo>
                      <a:pt x="350" y="444"/>
                    </a:lnTo>
                    <a:lnTo>
                      <a:pt x="368" y="452"/>
                    </a:lnTo>
                    <a:lnTo>
                      <a:pt x="344" y="472"/>
                    </a:lnTo>
                    <a:lnTo>
                      <a:pt x="300" y="502"/>
                    </a:lnTo>
                    <a:lnTo>
                      <a:pt x="330" y="528"/>
                    </a:lnTo>
                    <a:lnTo>
                      <a:pt x="370" y="502"/>
                    </a:lnTo>
                    <a:lnTo>
                      <a:pt x="414" y="474"/>
                    </a:lnTo>
                    <a:lnTo>
                      <a:pt x="426" y="508"/>
                    </a:lnTo>
                    <a:lnTo>
                      <a:pt x="480" y="502"/>
                    </a:lnTo>
                    <a:lnTo>
                      <a:pt x="476" y="524"/>
                    </a:lnTo>
                    <a:lnTo>
                      <a:pt x="526" y="528"/>
                    </a:lnTo>
                    <a:lnTo>
                      <a:pt x="516" y="542"/>
                    </a:lnTo>
                    <a:lnTo>
                      <a:pt x="494" y="556"/>
                    </a:lnTo>
                    <a:lnTo>
                      <a:pt x="512" y="582"/>
                    </a:lnTo>
                    <a:lnTo>
                      <a:pt x="528" y="588"/>
                    </a:lnTo>
                    <a:lnTo>
                      <a:pt x="836" y="568"/>
                    </a:lnTo>
                    <a:lnTo>
                      <a:pt x="844" y="53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08" name="Freeform 25"/>
              <p:cNvSpPr>
                <a:spLocks/>
              </p:cNvSpPr>
              <p:nvPr/>
            </p:nvSpPr>
            <p:spPr bwMode="ltGray">
              <a:xfrm>
                <a:off x="2287" y="2350"/>
                <a:ext cx="129" cy="132"/>
              </a:xfrm>
              <a:custGeom>
                <a:avLst/>
                <a:gdLst>
                  <a:gd name="T0" fmla="*/ 129 w 129"/>
                  <a:gd name="T1" fmla="*/ 78 h 132"/>
                  <a:gd name="T2" fmla="*/ 127 w 129"/>
                  <a:gd name="T3" fmla="*/ 0 h 132"/>
                  <a:gd name="T4" fmla="*/ 119 w 129"/>
                  <a:gd name="T5" fmla="*/ 4 h 132"/>
                  <a:gd name="T6" fmla="*/ 119 w 129"/>
                  <a:gd name="T7" fmla="*/ 66 h 132"/>
                  <a:gd name="T8" fmla="*/ 107 w 129"/>
                  <a:gd name="T9" fmla="*/ 72 h 132"/>
                  <a:gd name="T10" fmla="*/ 109 w 129"/>
                  <a:gd name="T11" fmla="*/ 10 h 132"/>
                  <a:gd name="T12" fmla="*/ 97 w 129"/>
                  <a:gd name="T13" fmla="*/ 14 h 132"/>
                  <a:gd name="T14" fmla="*/ 99 w 129"/>
                  <a:gd name="T15" fmla="*/ 88 h 132"/>
                  <a:gd name="T16" fmla="*/ 47 w 129"/>
                  <a:gd name="T17" fmla="*/ 108 h 132"/>
                  <a:gd name="T18" fmla="*/ 41 w 129"/>
                  <a:gd name="T19" fmla="*/ 46 h 132"/>
                  <a:gd name="T20" fmla="*/ 33 w 129"/>
                  <a:gd name="T21" fmla="*/ 48 h 132"/>
                  <a:gd name="T22" fmla="*/ 33 w 129"/>
                  <a:gd name="T23" fmla="*/ 104 h 132"/>
                  <a:gd name="T24" fmla="*/ 15 w 129"/>
                  <a:gd name="T25" fmla="*/ 110 h 132"/>
                  <a:gd name="T26" fmla="*/ 15 w 129"/>
                  <a:gd name="T27" fmla="*/ 52 h 132"/>
                  <a:gd name="T28" fmla="*/ 1 w 129"/>
                  <a:gd name="T29" fmla="*/ 58 h 132"/>
                  <a:gd name="T30" fmla="*/ 7 w 129"/>
                  <a:gd name="T31" fmla="*/ 132 h 132"/>
                  <a:gd name="T32" fmla="*/ 129 w 129"/>
                  <a:gd name="T33" fmla="*/ 78 h 1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9"/>
                  <a:gd name="T52" fmla="*/ 0 h 132"/>
                  <a:gd name="T53" fmla="*/ 129 w 129"/>
                  <a:gd name="T54" fmla="*/ 132 h 1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9" h="132">
                    <a:moveTo>
                      <a:pt x="129" y="78"/>
                    </a:moveTo>
                    <a:lnTo>
                      <a:pt x="127" y="0"/>
                    </a:lnTo>
                    <a:lnTo>
                      <a:pt x="119" y="4"/>
                    </a:lnTo>
                    <a:lnTo>
                      <a:pt x="119" y="66"/>
                    </a:lnTo>
                    <a:lnTo>
                      <a:pt x="107" y="72"/>
                    </a:lnTo>
                    <a:lnTo>
                      <a:pt x="109" y="10"/>
                    </a:lnTo>
                    <a:lnTo>
                      <a:pt x="97" y="14"/>
                    </a:lnTo>
                    <a:lnTo>
                      <a:pt x="99" y="88"/>
                    </a:lnTo>
                    <a:lnTo>
                      <a:pt x="47" y="108"/>
                    </a:lnTo>
                    <a:lnTo>
                      <a:pt x="41" y="46"/>
                    </a:lnTo>
                    <a:lnTo>
                      <a:pt x="33" y="48"/>
                    </a:lnTo>
                    <a:lnTo>
                      <a:pt x="33" y="104"/>
                    </a:lnTo>
                    <a:lnTo>
                      <a:pt x="15" y="110"/>
                    </a:lnTo>
                    <a:lnTo>
                      <a:pt x="15" y="52"/>
                    </a:lnTo>
                    <a:cubicBezTo>
                      <a:pt x="0" y="56"/>
                      <a:pt x="1" y="51"/>
                      <a:pt x="1" y="58"/>
                    </a:cubicBezTo>
                    <a:lnTo>
                      <a:pt x="7" y="132"/>
                    </a:lnTo>
                    <a:lnTo>
                      <a:pt x="129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16409" name="Group 26"/>
              <p:cNvGrpSpPr>
                <a:grpSpLocks/>
              </p:cNvGrpSpPr>
              <p:nvPr/>
            </p:nvGrpSpPr>
            <p:grpSpPr bwMode="auto">
              <a:xfrm>
                <a:off x="1838" y="2868"/>
                <a:ext cx="1950" cy="604"/>
                <a:chOff x="1838" y="2868"/>
                <a:chExt cx="1950" cy="604"/>
              </a:xfrm>
            </p:grpSpPr>
            <p:sp>
              <p:nvSpPr>
                <p:cNvPr id="16414" name="Freeform 27"/>
                <p:cNvSpPr>
                  <a:spLocks/>
                </p:cNvSpPr>
                <p:nvPr/>
              </p:nvSpPr>
              <p:spPr bwMode="ltGray">
                <a:xfrm>
                  <a:off x="1838" y="2868"/>
                  <a:ext cx="1056" cy="604"/>
                </a:xfrm>
                <a:custGeom>
                  <a:avLst/>
                  <a:gdLst>
                    <a:gd name="T0" fmla="*/ 1056 w 1056"/>
                    <a:gd name="T1" fmla="*/ 590 h 604"/>
                    <a:gd name="T2" fmla="*/ 512 w 1056"/>
                    <a:gd name="T3" fmla="*/ 584 h 604"/>
                    <a:gd name="T4" fmla="*/ 510 w 1056"/>
                    <a:gd name="T5" fmla="*/ 566 h 604"/>
                    <a:gd name="T6" fmla="*/ 532 w 1056"/>
                    <a:gd name="T7" fmla="*/ 532 h 604"/>
                    <a:gd name="T8" fmla="*/ 490 w 1056"/>
                    <a:gd name="T9" fmla="*/ 528 h 604"/>
                    <a:gd name="T10" fmla="*/ 470 w 1056"/>
                    <a:gd name="T11" fmla="*/ 514 h 604"/>
                    <a:gd name="T12" fmla="*/ 462 w 1056"/>
                    <a:gd name="T13" fmla="*/ 492 h 604"/>
                    <a:gd name="T14" fmla="*/ 430 w 1056"/>
                    <a:gd name="T15" fmla="*/ 496 h 604"/>
                    <a:gd name="T16" fmla="*/ 400 w 1056"/>
                    <a:gd name="T17" fmla="*/ 516 h 604"/>
                    <a:gd name="T18" fmla="*/ 382 w 1056"/>
                    <a:gd name="T19" fmla="*/ 504 h 604"/>
                    <a:gd name="T20" fmla="*/ 312 w 1056"/>
                    <a:gd name="T21" fmla="*/ 520 h 604"/>
                    <a:gd name="T22" fmla="*/ 348 w 1056"/>
                    <a:gd name="T23" fmla="*/ 462 h 604"/>
                    <a:gd name="T24" fmla="*/ 322 w 1056"/>
                    <a:gd name="T25" fmla="*/ 448 h 604"/>
                    <a:gd name="T26" fmla="*/ 250 w 1056"/>
                    <a:gd name="T27" fmla="*/ 468 h 604"/>
                    <a:gd name="T28" fmla="*/ 242 w 1056"/>
                    <a:gd name="T29" fmla="*/ 438 h 604"/>
                    <a:gd name="T30" fmla="*/ 282 w 1056"/>
                    <a:gd name="T31" fmla="*/ 422 h 604"/>
                    <a:gd name="T32" fmla="*/ 220 w 1056"/>
                    <a:gd name="T33" fmla="*/ 428 h 604"/>
                    <a:gd name="T34" fmla="*/ 162 w 1056"/>
                    <a:gd name="T35" fmla="*/ 422 h 604"/>
                    <a:gd name="T36" fmla="*/ 114 w 1056"/>
                    <a:gd name="T37" fmla="*/ 444 h 604"/>
                    <a:gd name="T38" fmla="*/ 126 w 1056"/>
                    <a:gd name="T39" fmla="*/ 484 h 604"/>
                    <a:gd name="T40" fmla="*/ 112 w 1056"/>
                    <a:gd name="T41" fmla="*/ 490 h 604"/>
                    <a:gd name="T42" fmla="*/ 106 w 1056"/>
                    <a:gd name="T43" fmla="*/ 512 h 604"/>
                    <a:gd name="T44" fmla="*/ 104 w 1056"/>
                    <a:gd name="T45" fmla="*/ 480 h 604"/>
                    <a:gd name="T46" fmla="*/ 96 w 1056"/>
                    <a:gd name="T47" fmla="*/ 440 h 604"/>
                    <a:gd name="T48" fmla="*/ 76 w 1056"/>
                    <a:gd name="T49" fmla="*/ 418 h 604"/>
                    <a:gd name="T50" fmla="*/ 38 w 1056"/>
                    <a:gd name="T51" fmla="*/ 390 h 604"/>
                    <a:gd name="T52" fmla="*/ 50 w 1056"/>
                    <a:gd name="T53" fmla="*/ 374 h 604"/>
                    <a:gd name="T54" fmla="*/ 20 w 1056"/>
                    <a:gd name="T55" fmla="*/ 324 h 604"/>
                    <a:gd name="T56" fmla="*/ 8 w 1056"/>
                    <a:gd name="T57" fmla="*/ 308 h 604"/>
                    <a:gd name="T58" fmla="*/ 2 w 1056"/>
                    <a:gd name="T59" fmla="*/ 270 h 604"/>
                    <a:gd name="T60" fmla="*/ 50 w 1056"/>
                    <a:gd name="T61" fmla="*/ 286 h 604"/>
                    <a:gd name="T62" fmla="*/ 136 w 1056"/>
                    <a:gd name="T63" fmla="*/ 276 h 604"/>
                    <a:gd name="T64" fmla="*/ 126 w 1056"/>
                    <a:gd name="T65" fmla="*/ 252 h 604"/>
                    <a:gd name="T66" fmla="*/ 156 w 1056"/>
                    <a:gd name="T67" fmla="*/ 250 h 604"/>
                    <a:gd name="T68" fmla="*/ 200 w 1056"/>
                    <a:gd name="T69" fmla="*/ 256 h 604"/>
                    <a:gd name="T70" fmla="*/ 254 w 1056"/>
                    <a:gd name="T71" fmla="*/ 240 h 604"/>
                    <a:gd name="T72" fmla="*/ 398 w 1056"/>
                    <a:gd name="T73" fmla="*/ 180 h 604"/>
                    <a:gd name="T74" fmla="*/ 366 w 1056"/>
                    <a:gd name="T75" fmla="*/ 158 h 604"/>
                    <a:gd name="T76" fmla="*/ 436 w 1056"/>
                    <a:gd name="T77" fmla="*/ 126 h 604"/>
                    <a:gd name="T78" fmla="*/ 472 w 1056"/>
                    <a:gd name="T79" fmla="*/ 100 h 604"/>
                    <a:gd name="T80" fmla="*/ 398 w 1056"/>
                    <a:gd name="T81" fmla="*/ 102 h 604"/>
                    <a:gd name="T82" fmla="*/ 386 w 1056"/>
                    <a:gd name="T83" fmla="*/ 84 h 604"/>
                    <a:gd name="T84" fmla="*/ 470 w 1056"/>
                    <a:gd name="T85" fmla="*/ 90 h 604"/>
                    <a:gd name="T86" fmla="*/ 426 w 1056"/>
                    <a:gd name="T87" fmla="*/ 82 h 604"/>
                    <a:gd name="T88" fmla="*/ 384 w 1056"/>
                    <a:gd name="T89" fmla="*/ 70 h 604"/>
                    <a:gd name="T90" fmla="*/ 424 w 1056"/>
                    <a:gd name="T91" fmla="*/ 72 h 604"/>
                    <a:gd name="T92" fmla="*/ 482 w 1056"/>
                    <a:gd name="T93" fmla="*/ 66 h 604"/>
                    <a:gd name="T94" fmla="*/ 512 w 1056"/>
                    <a:gd name="T95" fmla="*/ 118 h 604"/>
                    <a:gd name="T96" fmla="*/ 522 w 1056"/>
                    <a:gd name="T97" fmla="*/ 58 h 604"/>
                    <a:gd name="T98" fmla="*/ 536 w 1056"/>
                    <a:gd name="T99" fmla="*/ 110 h 604"/>
                    <a:gd name="T100" fmla="*/ 548 w 1056"/>
                    <a:gd name="T101" fmla="*/ 52 h 604"/>
                    <a:gd name="T102" fmla="*/ 566 w 1056"/>
                    <a:gd name="T103" fmla="*/ 102 h 604"/>
                    <a:gd name="T104" fmla="*/ 908 w 1056"/>
                    <a:gd name="T105" fmla="*/ 0 h 60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056"/>
                    <a:gd name="T160" fmla="*/ 0 h 604"/>
                    <a:gd name="T161" fmla="*/ 1056 w 1056"/>
                    <a:gd name="T162" fmla="*/ 604 h 60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056" h="604">
                      <a:moveTo>
                        <a:pt x="1050" y="8"/>
                      </a:moveTo>
                      <a:lnTo>
                        <a:pt x="1056" y="590"/>
                      </a:lnTo>
                      <a:lnTo>
                        <a:pt x="526" y="604"/>
                      </a:lnTo>
                      <a:lnTo>
                        <a:pt x="512" y="584"/>
                      </a:lnTo>
                      <a:lnTo>
                        <a:pt x="526" y="574"/>
                      </a:lnTo>
                      <a:lnTo>
                        <a:pt x="510" y="566"/>
                      </a:lnTo>
                      <a:lnTo>
                        <a:pt x="510" y="548"/>
                      </a:lnTo>
                      <a:lnTo>
                        <a:pt x="532" y="532"/>
                      </a:lnTo>
                      <a:lnTo>
                        <a:pt x="530" y="520"/>
                      </a:lnTo>
                      <a:lnTo>
                        <a:pt x="490" y="528"/>
                      </a:lnTo>
                      <a:lnTo>
                        <a:pt x="486" y="514"/>
                      </a:lnTo>
                      <a:lnTo>
                        <a:pt x="470" y="514"/>
                      </a:lnTo>
                      <a:lnTo>
                        <a:pt x="474" y="496"/>
                      </a:lnTo>
                      <a:lnTo>
                        <a:pt x="462" y="492"/>
                      </a:lnTo>
                      <a:lnTo>
                        <a:pt x="436" y="508"/>
                      </a:lnTo>
                      <a:lnTo>
                        <a:pt x="430" y="496"/>
                      </a:lnTo>
                      <a:lnTo>
                        <a:pt x="408" y="504"/>
                      </a:lnTo>
                      <a:lnTo>
                        <a:pt x="400" y="516"/>
                      </a:lnTo>
                      <a:lnTo>
                        <a:pt x="388" y="514"/>
                      </a:lnTo>
                      <a:lnTo>
                        <a:pt x="382" y="504"/>
                      </a:lnTo>
                      <a:lnTo>
                        <a:pt x="370" y="506"/>
                      </a:lnTo>
                      <a:lnTo>
                        <a:pt x="312" y="520"/>
                      </a:lnTo>
                      <a:lnTo>
                        <a:pt x="296" y="494"/>
                      </a:lnTo>
                      <a:lnTo>
                        <a:pt x="348" y="462"/>
                      </a:lnTo>
                      <a:lnTo>
                        <a:pt x="340" y="444"/>
                      </a:lnTo>
                      <a:lnTo>
                        <a:pt x="322" y="448"/>
                      </a:lnTo>
                      <a:lnTo>
                        <a:pt x="264" y="470"/>
                      </a:lnTo>
                      <a:lnTo>
                        <a:pt x="250" y="468"/>
                      </a:lnTo>
                      <a:lnTo>
                        <a:pt x="236" y="448"/>
                      </a:lnTo>
                      <a:lnTo>
                        <a:pt x="242" y="438"/>
                      </a:lnTo>
                      <a:lnTo>
                        <a:pt x="260" y="430"/>
                      </a:lnTo>
                      <a:lnTo>
                        <a:pt x="282" y="422"/>
                      </a:lnTo>
                      <a:lnTo>
                        <a:pt x="246" y="428"/>
                      </a:lnTo>
                      <a:lnTo>
                        <a:pt x="220" y="428"/>
                      </a:lnTo>
                      <a:lnTo>
                        <a:pt x="180" y="432"/>
                      </a:lnTo>
                      <a:lnTo>
                        <a:pt x="162" y="422"/>
                      </a:lnTo>
                      <a:lnTo>
                        <a:pt x="120" y="422"/>
                      </a:lnTo>
                      <a:lnTo>
                        <a:pt x="114" y="444"/>
                      </a:lnTo>
                      <a:lnTo>
                        <a:pt x="122" y="458"/>
                      </a:lnTo>
                      <a:lnTo>
                        <a:pt x="126" y="484"/>
                      </a:lnTo>
                      <a:lnTo>
                        <a:pt x="110" y="478"/>
                      </a:lnTo>
                      <a:lnTo>
                        <a:pt x="112" y="490"/>
                      </a:lnTo>
                      <a:lnTo>
                        <a:pt x="124" y="508"/>
                      </a:lnTo>
                      <a:lnTo>
                        <a:pt x="106" y="512"/>
                      </a:lnTo>
                      <a:lnTo>
                        <a:pt x="94" y="502"/>
                      </a:lnTo>
                      <a:lnTo>
                        <a:pt x="104" y="480"/>
                      </a:lnTo>
                      <a:lnTo>
                        <a:pt x="92" y="482"/>
                      </a:lnTo>
                      <a:lnTo>
                        <a:pt x="96" y="440"/>
                      </a:lnTo>
                      <a:lnTo>
                        <a:pt x="106" y="420"/>
                      </a:lnTo>
                      <a:lnTo>
                        <a:pt x="76" y="418"/>
                      </a:lnTo>
                      <a:lnTo>
                        <a:pt x="58" y="404"/>
                      </a:lnTo>
                      <a:lnTo>
                        <a:pt x="38" y="390"/>
                      </a:lnTo>
                      <a:lnTo>
                        <a:pt x="34" y="378"/>
                      </a:lnTo>
                      <a:lnTo>
                        <a:pt x="50" y="374"/>
                      </a:lnTo>
                      <a:lnTo>
                        <a:pt x="32" y="334"/>
                      </a:lnTo>
                      <a:lnTo>
                        <a:pt x="20" y="324"/>
                      </a:lnTo>
                      <a:lnTo>
                        <a:pt x="0" y="318"/>
                      </a:lnTo>
                      <a:lnTo>
                        <a:pt x="8" y="308"/>
                      </a:lnTo>
                      <a:lnTo>
                        <a:pt x="22" y="292"/>
                      </a:lnTo>
                      <a:lnTo>
                        <a:pt x="2" y="270"/>
                      </a:lnTo>
                      <a:lnTo>
                        <a:pt x="20" y="264"/>
                      </a:lnTo>
                      <a:lnTo>
                        <a:pt x="50" y="286"/>
                      </a:lnTo>
                      <a:lnTo>
                        <a:pt x="116" y="286"/>
                      </a:lnTo>
                      <a:lnTo>
                        <a:pt x="136" y="276"/>
                      </a:lnTo>
                      <a:lnTo>
                        <a:pt x="138" y="260"/>
                      </a:lnTo>
                      <a:lnTo>
                        <a:pt x="126" y="252"/>
                      </a:lnTo>
                      <a:lnTo>
                        <a:pt x="140" y="242"/>
                      </a:lnTo>
                      <a:lnTo>
                        <a:pt x="156" y="250"/>
                      </a:lnTo>
                      <a:lnTo>
                        <a:pt x="176" y="260"/>
                      </a:lnTo>
                      <a:lnTo>
                        <a:pt x="200" y="256"/>
                      </a:lnTo>
                      <a:lnTo>
                        <a:pt x="222" y="246"/>
                      </a:lnTo>
                      <a:lnTo>
                        <a:pt x="254" y="240"/>
                      </a:lnTo>
                      <a:lnTo>
                        <a:pt x="346" y="206"/>
                      </a:lnTo>
                      <a:lnTo>
                        <a:pt x="398" y="180"/>
                      </a:lnTo>
                      <a:lnTo>
                        <a:pt x="408" y="172"/>
                      </a:lnTo>
                      <a:lnTo>
                        <a:pt x="366" y="158"/>
                      </a:lnTo>
                      <a:lnTo>
                        <a:pt x="394" y="120"/>
                      </a:lnTo>
                      <a:lnTo>
                        <a:pt x="436" y="126"/>
                      </a:lnTo>
                      <a:lnTo>
                        <a:pt x="474" y="122"/>
                      </a:lnTo>
                      <a:lnTo>
                        <a:pt x="472" y="100"/>
                      </a:lnTo>
                      <a:lnTo>
                        <a:pt x="414" y="106"/>
                      </a:lnTo>
                      <a:lnTo>
                        <a:pt x="398" y="102"/>
                      </a:lnTo>
                      <a:lnTo>
                        <a:pt x="378" y="94"/>
                      </a:lnTo>
                      <a:cubicBezTo>
                        <a:pt x="384" y="83"/>
                        <a:pt x="380" y="84"/>
                        <a:pt x="386" y="84"/>
                      </a:cubicBezTo>
                      <a:lnTo>
                        <a:pt x="420" y="98"/>
                      </a:lnTo>
                      <a:lnTo>
                        <a:pt x="470" y="90"/>
                      </a:lnTo>
                      <a:lnTo>
                        <a:pt x="470" y="74"/>
                      </a:lnTo>
                      <a:lnTo>
                        <a:pt x="426" y="82"/>
                      </a:lnTo>
                      <a:lnTo>
                        <a:pt x="402" y="78"/>
                      </a:lnTo>
                      <a:cubicBezTo>
                        <a:pt x="396" y="75"/>
                        <a:pt x="384" y="70"/>
                        <a:pt x="384" y="70"/>
                      </a:cubicBezTo>
                      <a:lnTo>
                        <a:pt x="392" y="60"/>
                      </a:lnTo>
                      <a:lnTo>
                        <a:pt x="424" y="72"/>
                      </a:lnTo>
                      <a:lnTo>
                        <a:pt x="454" y="68"/>
                      </a:lnTo>
                      <a:lnTo>
                        <a:pt x="482" y="66"/>
                      </a:lnTo>
                      <a:lnTo>
                        <a:pt x="484" y="122"/>
                      </a:lnTo>
                      <a:lnTo>
                        <a:pt x="512" y="118"/>
                      </a:lnTo>
                      <a:lnTo>
                        <a:pt x="510" y="62"/>
                      </a:lnTo>
                      <a:lnTo>
                        <a:pt x="522" y="58"/>
                      </a:lnTo>
                      <a:lnTo>
                        <a:pt x="524" y="114"/>
                      </a:lnTo>
                      <a:lnTo>
                        <a:pt x="536" y="110"/>
                      </a:lnTo>
                      <a:lnTo>
                        <a:pt x="536" y="54"/>
                      </a:lnTo>
                      <a:lnTo>
                        <a:pt x="548" y="52"/>
                      </a:lnTo>
                      <a:lnTo>
                        <a:pt x="548" y="110"/>
                      </a:lnTo>
                      <a:lnTo>
                        <a:pt x="566" y="102"/>
                      </a:lnTo>
                      <a:lnTo>
                        <a:pt x="564" y="20"/>
                      </a:lnTo>
                      <a:lnTo>
                        <a:pt x="908" y="0"/>
                      </a:lnTo>
                      <a:lnTo>
                        <a:pt x="1050" y="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415" name="Freeform 28"/>
                <p:cNvSpPr>
                  <a:spLocks/>
                </p:cNvSpPr>
                <p:nvPr/>
              </p:nvSpPr>
              <p:spPr bwMode="ltGray">
                <a:xfrm>
                  <a:off x="2242" y="2912"/>
                  <a:ext cx="204" cy="110"/>
                </a:xfrm>
                <a:custGeom>
                  <a:avLst/>
                  <a:gdLst>
                    <a:gd name="T0" fmla="*/ 190 w 204"/>
                    <a:gd name="T1" fmla="*/ 0 h 110"/>
                    <a:gd name="T2" fmla="*/ 110 w 204"/>
                    <a:gd name="T3" fmla="*/ 16 h 110"/>
                    <a:gd name="T4" fmla="*/ 112 w 204"/>
                    <a:gd name="T5" fmla="*/ 22 h 110"/>
                    <a:gd name="T6" fmla="*/ 172 w 204"/>
                    <a:gd name="T7" fmla="*/ 14 h 110"/>
                    <a:gd name="T8" fmla="*/ 170 w 204"/>
                    <a:gd name="T9" fmla="*/ 26 h 110"/>
                    <a:gd name="T10" fmla="*/ 110 w 204"/>
                    <a:gd name="T11" fmla="*/ 38 h 110"/>
                    <a:gd name="T12" fmla="*/ 112 w 204"/>
                    <a:gd name="T13" fmla="*/ 50 h 110"/>
                    <a:gd name="T14" fmla="*/ 174 w 204"/>
                    <a:gd name="T15" fmla="*/ 34 h 110"/>
                    <a:gd name="T16" fmla="*/ 178 w 204"/>
                    <a:gd name="T17" fmla="*/ 80 h 110"/>
                    <a:gd name="T18" fmla="*/ 120 w 204"/>
                    <a:gd name="T19" fmla="*/ 84 h 110"/>
                    <a:gd name="T20" fmla="*/ 74 w 204"/>
                    <a:gd name="T21" fmla="*/ 44 h 110"/>
                    <a:gd name="T22" fmla="*/ 74 w 204"/>
                    <a:gd name="T23" fmla="*/ 56 h 110"/>
                    <a:gd name="T24" fmla="*/ 110 w 204"/>
                    <a:gd name="T25" fmla="*/ 86 h 110"/>
                    <a:gd name="T26" fmla="*/ 46 w 204"/>
                    <a:gd name="T27" fmla="*/ 94 h 110"/>
                    <a:gd name="T28" fmla="*/ 46 w 204"/>
                    <a:gd name="T29" fmla="*/ 30 h 110"/>
                    <a:gd name="T30" fmla="*/ 30 w 204"/>
                    <a:gd name="T31" fmla="*/ 34 h 110"/>
                    <a:gd name="T32" fmla="*/ 34 w 204"/>
                    <a:gd name="T33" fmla="*/ 94 h 110"/>
                    <a:gd name="T34" fmla="*/ 12 w 204"/>
                    <a:gd name="T35" fmla="*/ 88 h 110"/>
                    <a:gd name="T36" fmla="*/ 12 w 204"/>
                    <a:gd name="T37" fmla="*/ 32 h 110"/>
                    <a:gd name="T38" fmla="*/ 0 w 204"/>
                    <a:gd name="T39" fmla="*/ 28 h 110"/>
                    <a:gd name="T40" fmla="*/ 4 w 204"/>
                    <a:gd name="T41" fmla="*/ 92 h 110"/>
                    <a:gd name="T42" fmla="*/ 70 w 204"/>
                    <a:gd name="T43" fmla="*/ 110 h 110"/>
                    <a:gd name="T44" fmla="*/ 182 w 204"/>
                    <a:gd name="T45" fmla="*/ 98 h 110"/>
                    <a:gd name="T46" fmla="*/ 204 w 204"/>
                    <a:gd name="T47" fmla="*/ 72 h 110"/>
                    <a:gd name="T48" fmla="*/ 190 w 204"/>
                    <a:gd name="T49" fmla="*/ 0 h 1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04"/>
                    <a:gd name="T76" fmla="*/ 0 h 110"/>
                    <a:gd name="T77" fmla="*/ 204 w 204"/>
                    <a:gd name="T78" fmla="*/ 110 h 1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04" h="110">
                      <a:moveTo>
                        <a:pt x="190" y="0"/>
                      </a:moveTo>
                      <a:lnTo>
                        <a:pt x="110" y="16"/>
                      </a:lnTo>
                      <a:lnTo>
                        <a:pt x="112" y="22"/>
                      </a:lnTo>
                      <a:lnTo>
                        <a:pt x="172" y="14"/>
                      </a:lnTo>
                      <a:lnTo>
                        <a:pt x="170" y="26"/>
                      </a:lnTo>
                      <a:lnTo>
                        <a:pt x="110" y="38"/>
                      </a:lnTo>
                      <a:lnTo>
                        <a:pt x="112" y="50"/>
                      </a:lnTo>
                      <a:lnTo>
                        <a:pt x="174" y="34"/>
                      </a:lnTo>
                      <a:lnTo>
                        <a:pt x="178" y="80"/>
                      </a:lnTo>
                      <a:lnTo>
                        <a:pt x="120" y="84"/>
                      </a:lnTo>
                      <a:lnTo>
                        <a:pt x="74" y="44"/>
                      </a:lnTo>
                      <a:lnTo>
                        <a:pt x="74" y="56"/>
                      </a:lnTo>
                      <a:lnTo>
                        <a:pt x="110" y="86"/>
                      </a:lnTo>
                      <a:lnTo>
                        <a:pt x="46" y="94"/>
                      </a:lnTo>
                      <a:lnTo>
                        <a:pt x="46" y="30"/>
                      </a:lnTo>
                      <a:cubicBezTo>
                        <a:pt x="29" y="32"/>
                        <a:pt x="30" y="27"/>
                        <a:pt x="30" y="34"/>
                      </a:cubicBezTo>
                      <a:lnTo>
                        <a:pt x="34" y="94"/>
                      </a:lnTo>
                      <a:lnTo>
                        <a:pt x="12" y="88"/>
                      </a:lnTo>
                      <a:lnTo>
                        <a:pt x="12" y="32"/>
                      </a:lnTo>
                      <a:lnTo>
                        <a:pt x="0" y="28"/>
                      </a:lnTo>
                      <a:lnTo>
                        <a:pt x="4" y="92"/>
                      </a:lnTo>
                      <a:lnTo>
                        <a:pt x="70" y="110"/>
                      </a:lnTo>
                      <a:lnTo>
                        <a:pt x="182" y="98"/>
                      </a:lnTo>
                      <a:lnTo>
                        <a:pt x="204" y="72"/>
                      </a:ln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416" name="Freeform 29"/>
                <p:cNvSpPr>
                  <a:spLocks/>
                </p:cNvSpPr>
                <p:nvPr/>
              </p:nvSpPr>
              <p:spPr bwMode="ltGray">
                <a:xfrm>
                  <a:off x="2874" y="2868"/>
                  <a:ext cx="914" cy="584"/>
                </a:xfrm>
                <a:custGeom>
                  <a:avLst/>
                  <a:gdLst>
                    <a:gd name="T0" fmla="*/ 440 w 914"/>
                    <a:gd name="T1" fmla="*/ 28 h 584"/>
                    <a:gd name="T2" fmla="*/ 440 w 914"/>
                    <a:gd name="T3" fmla="*/ 36 h 584"/>
                    <a:gd name="T4" fmla="*/ 282 w 914"/>
                    <a:gd name="T5" fmla="*/ 56 h 584"/>
                    <a:gd name="T6" fmla="*/ 470 w 914"/>
                    <a:gd name="T7" fmla="*/ 42 h 584"/>
                    <a:gd name="T8" fmla="*/ 284 w 914"/>
                    <a:gd name="T9" fmla="*/ 66 h 584"/>
                    <a:gd name="T10" fmla="*/ 352 w 914"/>
                    <a:gd name="T11" fmla="*/ 88 h 584"/>
                    <a:gd name="T12" fmla="*/ 464 w 914"/>
                    <a:gd name="T13" fmla="*/ 82 h 584"/>
                    <a:gd name="T14" fmla="*/ 484 w 914"/>
                    <a:gd name="T15" fmla="*/ 102 h 584"/>
                    <a:gd name="T16" fmla="*/ 468 w 914"/>
                    <a:gd name="T17" fmla="*/ 130 h 584"/>
                    <a:gd name="T18" fmla="*/ 544 w 914"/>
                    <a:gd name="T19" fmla="*/ 182 h 584"/>
                    <a:gd name="T20" fmla="*/ 708 w 914"/>
                    <a:gd name="T21" fmla="*/ 206 h 584"/>
                    <a:gd name="T22" fmla="*/ 768 w 914"/>
                    <a:gd name="T23" fmla="*/ 186 h 584"/>
                    <a:gd name="T24" fmla="*/ 764 w 914"/>
                    <a:gd name="T25" fmla="*/ 210 h 584"/>
                    <a:gd name="T26" fmla="*/ 786 w 914"/>
                    <a:gd name="T27" fmla="*/ 240 h 584"/>
                    <a:gd name="T28" fmla="*/ 882 w 914"/>
                    <a:gd name="T29" fmla="*/ 224 h 584"/>
                    <a:gd name="T30" fmla="*/ 910 w 914"/>
                    <a:gd name="T31" fmla="*/ 214 h 584"/>
                    <a:gd name="T32" fmla="*/ 904 w 914"/>
                    <a:gd name="T33" fmla="*/ 248 h 584"/>
                    <a:gd name="T34" fmla="*/ 908 w 914"/>
                    <a:gd name="T35" fmla="*/ 262 h 584"/>
                    <a:gd name="T36" fmla="*/ 904 w 914"/>
                    <a:gd name="T37" fmla="*/ 282 h 584"/>
                    <a:gd name="T38" fmla="*/ 868 w 914"/>
                    <a:gd name="T39" fmla="*/ 342 h 584"/>
                    <a:gd name="T40" fmla="*/ 828 w 914"/>
                    <a:gd name="T41" fmla="*/ 358 h 584"/>
                    <a:gd name="T42" fmla="*/ 806 w 914"/>
                    <a:gd name="T43" fmla="*/ 414 h 584"/>
                    <a:gd name="T44" fmla="*/ 790 w 914"/>
                    <a:gd name="T45" fmla="*/ 430 h 584"/>
                    <a:gd name="T46" fmla="*/ 802 w 914"/>
                    <a:gd name="T47" fmla="*/ 472 h 584"/>
                    <a:gd name="T48" fmla="*/ 784 w 914"/>
                    <a:gd name="T49" fmla="*/ 452 h 584"/>
                    <a:gd name="T50" fmla="*/ 770 w 914"/>
                    <a:gd name="T51" fmla="*/ 440 h 584"/>
                    <a:gd name="T52" fmla="*/ 782 w 914"/>
                    <a:gd name="T53" fmla="*/ 380 h 584"/>
                    <a:gd name="T54" fmla="*/ 624 w 914"/>
                    <a:gd name="T55" fmla="*/ 398 h 584"/>
                    <a:gd name="T56" fmla="*/ 644 w 914"/>
                    <a:gd name="T57" fmla="*/ 430 h 584"/>
                    <a:gd name="T58" fmla="*/ 598 w 914"/>
                    <a:gd name="T59" fmla="*/ 436 h 584"/>
                    <a:gd name="T60" fmla="*/ 516 w 914"/>
                    <a:gd name="T61" fmla="*/ 400 h 584"/>
                    <a:gd name="T62" fmla="*/ 558 w 914"/>
                    <a:gd name="T63" fmla="*/ 444 h 584"/>
                    <a:gd name="T64" fmla="*/ 586 w 914"/>
                    <a:gd name="T65" fmla="*/ 476 h 584"/>
                    <a:gd name="T66" fmla="*/ 520 w 914"/>
                    <a:gd name="T67" fmla="*/ 470 h 584"/>
                    <a:gd name="T68" fmla="*/ 486 w 914"/>
                    <a:gd name="T69" fmla="*/ 480 h 584"/>
                    <a:gd name="T70" fmla="*/ 440 w 914"/>
                    <a:gd name="T71" fmla="*/ 478 h 584"/>
                    <a:gd name="T72" fmla="*/ 368 w 914"/>
                    <a:gd name="T73" fmla="*/ 512 h 584"/>
                    <a:gd name="T74" fmla="*/ 320 w 914"/>
                    <a:gd name="T75" fmla="*/ 520 h 584"/>
                    <a:gd name="T76" fmla="*/ 336 w 914"/>
                    <a:gd name="T77" fmla="*/ 550 h 584"/>
                    <a:gd name="T78" fmla="*/ 8 w 914"/>
                    <a:gd name="T79" fmla="*/ 584 h 584"/>
                    <a:gd name="T80" fmla="*/ 264 w 914"/>
                    <a:gd name="T81" fmla="*/ 8 h 58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914"/>
                    <a:gd name="T124" fmla="*/ 0 h 584"/>
                    <a:gd name="T125" fmla="*/ 914 w 914"/>
                    <a:gd name="T126" fmla="*/ 584 h 58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914" h="584">
                      <a:moveTo>
                        <a:pt x="282" y="22"/>
                      </a:moveTo>
                      <a:lnTo>
                        <a:pt x="440" y="28"/>
                      </a:lnTo>
                      <a:lnTo>
                        <a:pt x="468" y="18"/>
                      </a:lnTo>
                      <a:lnTo>
                        <a:pt x="440" y="36"/>
                      </a:lnTo>
                      <a:lnTo>
                        <a:pt x="280" y="36"/>
                      </a:lnTo>
                      <a:lnTo>
                        <a:pt x="282" y="56"/>
                      </a:lnTo>
                      <a:lnTo>
                        <a:pt x="440" y="52"/>
                      </a:lnTo>
                      <a:lnTo>
                        <a:pt x="470" y="42"/>
                      </a:lnTo>
                      <a:lnTo>
                        <a:pt x="440" y="64"/>
                      </a:lnTo>
                      <a:lnTo>
                        <a:pt x="284" y="66"/>
                      </a:lnTo>
                      <a:lnTo>
                        <a:pt x="298" y="78"/>
                      </a:lnTo>
                      <a:lnTo>
                        <a:pt x="352" y="88"/>
                      </a:lnTo>
                      <a:lnTo>
                        <a:pt x="430" y="84"/>
                      </a:lnTo>
                      <a:lnTo>
                        <a:pt x="464" y="82"/>
                      </a:lnTo>
                      <a:lnTo>
                        <a:pt x="466" y="102"/>
                      </a:lnTo>
                      <a:lnTo>
                        <a:pt x="484" y="102"/>
                      </a:lnTo>
                      <a:lnTo>
                        <a:pt x="488" y="120"/>
                      </a:lnTo>
                      <a:lnTo>
                        <a:pt x="468" y="130"/>
                      </a:lnTo>
                      <a:lnTo>
                        <a:pt x="476" y="148"/>
                      </a:lnTo>
                      <a:lnTo>
                        <a:pt x="544" y="182"/>
                      </a:lnTo>
                      <a:lnTo>
                        <a:pt x="636" y="202"/>
                      </a:lnTo>
                      <a:lnTo>
                        <a:pt x="708" y="206"/>
                      </a:lnTo>
                      <a:lnTo>
                        <a:pt x="742" y="196"/>
                      </a:lnTo>
                      <a:lnTo>
                        <a:pt x="768" y="186"/>
                      </a:lnTo>
                      <a:lnTo>
                        <a:pt x="778" y="194"/>
                      </a:lnTo>
                      <a:lnTo>
                        <a:pt x="764" y="210"/>
                      </a:lnTo>
                      <a:lnTo>
                        <a:pt x="766" y="228"/>
                      </a:lnTo>
                      <a:lnTo>
                        <a:pt x="786" y="240"/>
                      </a:lnTo>
                      <a:lnTo>
                        <a:pt x="838" y="236"/>
                      </a:lnTo>
                      <a:lnTo>
                        <a:pt x="882" y="224"/>
                      </a:lnTo>
                      <a:lnTo>
                        <a:pt x="902" y="204"/>
                      </a:lnTo>
                      <a:lnTo>
                        <a:pt x="910" y="214"/>
                      </a:lnTo>
                      <a:lnTo>
                        <a:pt x="896" y="232"/>
                      </a:lnTo>
                      <a:lnTo>
                        <a:pt x="904" y="248"/>
                      </a:lnTo>
                      <a:lnTo>
                        <a:pt x="894" y="260"/>
                      </a:lnTo>
                      <a:lnTo>
                        <a:pt x="908" y="262"/>
                      </a:lnTo>
                      <a:lnTo>
                        <a:pt x="914" y="274"/>
                      </a:lnTo>
                      <a:lnTo>
                        <a:pt x="904" y="282"/>
                      </a:lnTo>
                      <a:lnTo>
                        <a:pt x="856" y="328"/>
                      </a:lnTo>
                      <a:lnTo>
                        <a:pt x="868" y="342"/>
                      </a:lnTo>
                      <a:lnTo>
                        <a:pt x="844" y="358"/>
                      </a:lnTo>
                      <a:lnTo>
                        <a:pt x="828" y="358"/>
                      </a:lnTo>
                      <a:lnTo>
                        <a:pt x="792" y="378"/>
                      </a:lnTo>
                      <a:lnTo>
                        <a:pt x="806" y="414"/>
                      </a:lnTo>
                      <a:lnTo>
                        <a:pt x="802" y="442"/>
                      </a:lnTo>
                      <a:lnTo>
                        <a:pt x="790" y="430"/>
                      </a:lnTo>
                      <a:lnTo>
                        <a:pt x="790" y="450"/>
                      </a:lnTo>
                      <a:lnTo>
                        <a:pt x="802" y="472"/>
                      </a:lnTo>
                      <a:lnTo>
                        <a:pt x="774" y="472"/>
                      </a:lnTo>
                      <a:lnTo>
                        <a:pt x="784" y="452"/>
                      </a:lnTo>
                      <a:lnTo>
                        <a:pt x="786" y="428"/>
                      </a:lnTo>
                      <a:lnTo>
                        <a:pt x="770" y="440"/>
                      </a:lnTo>
                      <a:lnTo>
                        <a:pt x="774" y="398"/>
                      </a:lnTo>
                      <a:lnTo>
                        <a:pt x="782" y="380"/>
                      </a:lnTo>
                      <a:lnTo>
                        <a:pt x="686" y="396"/>
                      </a:lnTo>
                      <a:lnTo>
                        <a:pt x="624" y="398"/>
                      </a:lnTo>
                      <a:lnTo>
                        <a:pt x="642" y="418"/>
                      </a:lnTo>
                      <a:lnTo>
                        <a:pt x="644" y="430"/>
                      </a:lnTo>
                      <a:lnTo>
                        <a:pt x="626" y="442"/>
                      </a:lnTo>
                      <a:lnTo>
                        <a:pt x="598" y="436"/>
                      </a:lnTo>
                      <a:lnTo>
                        <a:pt x="532" y="406"/>
                      </a:lnTo>
                      <a:lnTo>
                        <a:pt x="516" y="400"/>
                      </a:lnTo>
                      <a:lnTo>
                        <a:pt x="496" y="424"/>
                      </a:lnTo>
                      <a:lnTo>
                        <a:pt x="558" y="444"/>
                      </a:lnTo>
                      <a:lnTo>
                        <a:pt x="588" y="462"/>
                      </a:lnTo>
                      <a:lnTo>
                        <a:pt x="586" y="476"/>
                      </a:lnTo>
                      <a:lnTo>
                        <a:pt x="570" y="494"/>
                      </a:lnTo>
                      <a:lnTo>
                        <a:pt x="520" y="470"/>
                      </a:lnTo>
                      <a:lnTo>
                        <a:pt x="500" y="482"/>
                      </a:lnTo>
                      <a:lnTo>
                        <a:pt x="486" y="480"/>
                      </a:lnTo>
                      <a:lnTo>
                        <a:pt x="448" y="462"/>
                      </a:lnTo>
                      <a:lnTo>
                        <a:pt x="440" y="478"/>
                      </a:lnTo>
                      <a:lnTo>
                        <a:pt x="388" y="476"/>
                      </a:lnTo>
                      <a:lnTo>
                        <a:pt x="368" y="512"/>
                      </a:lnTo>
                      <a:lnTo>
                        <a:pt x="328" y="508"/>
                      </a:lnTo>
                      <a:lnTo>
                        <a:pt x="320" y="520"/>
                      </a:lnTo>
                      <a:lnTo>
                        <a:pt x="332" y="534"/>
                      </a:lnTo>
                      <a:lnTo>
                        <a:pt x="336" y="550"/>
                      </a:lnTo>
                      <a:lnTo>
                        <a:pt x="308" y="580"/>
                      </a:lnTo>
                      <a:lnTo>
                        <a:pt x="8" y="584"/>
                      </a:lnTo>
                      <a:lnTo>
                        <a:pt x="0" y="0"/>
                      </a:lnTo>
                      <a:lnTo>
                        <a:pt x="264" y="8"/>
                      </a:lnTo>
                      <a:lnTo>
                        <a:pt x="282" y="2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417" name="Freeform 30"/>
                <p:cNvSpPr>
                  <a:spLocks/>
                </p:cNvSpPr>
                <p:nvPr/>
              </p:nvSpPr>
              <p:spPr bwMode="ltGray">
                <a:xfrm>
                  <a:off x="3174" y="2896"/>
                  <a:ext cx="148" cy="92"/>
                </a:xfrm>
                <a:custGeom>
                  <a:avLst/>
                  <a:gdLst>
                    <a:gd name="T0" fmla="*/ 0 w 148"/>
                    <a:gd name="T1" fmla="*/ 82 h 92"/>
                    <a:gd name="T2" fmla="*/ 4 w 148"/>
                    <a:gd name="T3" fmla="*/ 2 h 92"/>
                    <a:gd name="T4" fmla="*/ 18 w 148"/>
                    <a:gd name="T5" fmla="*/ 0 h 92"/>
                    <a:gd name="T6" fmla="*/ 12 w 148"/>
                    <a:gd name="T7" fmla="*/ 74 h 92"/>
                    <a:gd name="T8" fmla="*/ 44 w 148"/>
                    <a:gd name="T9" fmla="*/ 78 h 92"/>
                    <a:gd name="T10" fmla="*/ 46 w 148"/>
                    <a:gd name="T11" fmla="*/ 2 h 92"/>
                    <a:gd name="T12" fmla="*/ 58 w 148"/>
                    <a:gd name="T13" fmla="*/ 2 h 92"/>
                    <a:gd name="T14" fmla="*/ 56 w 148"/>
                    <a:gd name="T15" fmla="*/ 72 h 92"/>
                    <a:gd name="T16" fmla="*/ 94 w 148"/>
                    <a:gd name="T17" fmla="*/ 70 h 92"/>
                    <a:gd name="T18" fmla="*/ 92 w 148"/>
                    <a:gd name="T19" fmla="*/ 2 h 92"/>
                    <a:gd name="T20" fmla="*/ 106 w 148"/>
                    <a:gd name="T21" fmla="*/ 4 h 92"/>
                    <a:gd name="T22" fmla="*/ 104 w 148"/>
                    <a:gd name="T23" fmla="*/ 68 h 92"/>
                    <a:gd name="T24" fmla="*/ 136 w 148"/>
                    <a:gd name="T25" fmla="*/ 64 h 92"/>
                    <a:gd name="T26" fmla="*/ 128 w 148"/>
                    <a:gd name="T27" fmla="*/ 0 h 92"/>
                    <a:gd name="T28" fmla="*/ 142 w 148"/>
                    <a:gd name="T29" fmla="*/ 2 h 92"/>
                    <a:gd name="T30" fmla="*/ 148 w 148"/>
                    <a:gd name="T31" fmla="*/ 70 h 92"/>
                    <a:gd name="T32" fmla="*/ 60 w 148"/>
                    <a:gd name="T33" fmla="*/ 88 h 92"/>
                    <a:gd name="T34" fmla="*/ 8 w 148"/>
                    <a:gd name="T35" fmla="*/ 92 h 92"/>
                    <a:gd name="T36" fmla="*/ 0 w 148"/>
                    <a:gd name="T37" fmla="*/ 82 h 9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8"/>
                    <a:gd name="T58" fmla="*/ 0 h 92"/>
                    <a:gd name="T59" fmla="*/ 148 w 148"/>
                    <a:gd name="T60" fmla="*/ 92 h 9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8" h="92">
                      <a:moveTo>
                        <a:pt x="0" y="82"/>
                      </a:moveTo>
                      <a:lnTo>
                        <a:pt x="4" y="2"/>
                      </a:lnTo>
                      <a:lnTo>
                        <a:pt x="18" y="0"/>
                      </a:lnTo>
                      <a:lnTo>
                        <a:pt x="12" y="74"/>
                      </a:lnTo>
                      <a:lnTo>
                        <a:pt x="44" y="78"/>
                      </a:lnTo>
                      <a:lnTo>
                        <a:pt x="46" y="2"/>
                      </a:lnTo>
                      <a:lnTo>
                        <a:pt x="58" y="2"/>
                      </a:lnTo>
                      <a:lnTo>
                        <a:pt x="56" y="72"/>
                      </a:lnTo>
                      <a:lnTo>
                        <a:pt x="94" y="70"/>
                      </a:lnTo>
                      <a:lnTo>
                        <a:pt x="92" y="2"/>
                      </a:lnTo>
                      <a:lnTo>
                        <a:pt x="106" y="4"/>
                      </a:lnTo>
                      <a:lnTo>
                        <a:pt x="104" y="68"/>
                      </a:lnTo>
                      <a:lnTo>
                        <a:pt x="136" y="64"/>
                      </a:lnTo>
                      <a:lnTo>
                        <a:pt x="128" y="0"/>
                      </a:lnTo>
                      <a:lnTo>
                        <a:pt x="142" y="2"/>
                      </a:lnTo>
                      <a:lnTo>
                        <a:pt x="148" y="70"/>
                      </a:lnTo>
                      <a:lnTo>
                        <a:pt x="60" y="88"/>
                      </a:lnTo>
                      <a:lnTo>
                        <a:pt x="8" y="92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6410" name="Freeform 31"/>
              <p:cNvSpPr>
                <a:spLocks/>
              </p:cNvSpPr>
              <p:nvPr/>
            </p:nvSpPr>
            <p:spPr bwMode="ltGray">
              <a:xfrm>
                <a:off x="1754" y="3426"/>
                <a:ext cx="1156" cy="604"/>
              </a:xfrm>
              <a:custGeom>
                <a:avLst/>
                <a:gdLst>
                  <a:gd name="T0" fmla="*/ 1156 w 1156"/>
                  <a:gd name="T1" fmla="*/ 600 h 604"/>
                  <a:gd name="T2" fmla="*/ 558 w 1156"/>
                  <a:gd name="T3" fmla="*/ 584 h 604"/>
                  <a:gd name="T4" fmla="*/ 555 w 1156"/>
                  <a:gd name="T5" fmla="*/ 566 h 604"/>
                  <a:gd name="T6" fmla="*/ 579 w 1156"/>
                  <a:gd name="T7" fmla="*/ 532 h 604"/>
                  <a:gd name="T8" fmla="*/ 534 w 1156"/>
                  <a:gd name="T9" fmla="*/ 528 h 604"/>
                  <a:gd name="T10" fmla="*/ 512 w 1156"/>
                  <a:gd name="T11" fmla="*/ 514 h 604"/>
                  <a:gd name="T12" fmla="*/ 503 w 1156"/>
                  <a:gd name="T13" fmla="*/ 492 h 604"/>
                  <a:gd name="T14" fmla="*/ 468 w 1156"/>
                  <a:gd name="T15" fmla="*/ 496 h 604"/>
                  <a:gd name="T16" fmla="*/ 436 w 1156"/>
                  <a:gd name="T17" fmla="*/ 516 h 604"/>
                  <a:gd name="T18" fmla="*/ 416 w 1156"/>
                  <a:gd name="T19" fmla="*/ 504 h 604"/>
                  <a:gd name="T20" fmla="*/ 340 w 1156"/>
                  <a:gd name="T21" fmla="*/ 520 h 604"/>
                  <a:gd name="T22" fmla="*/ 379 w 1156"/>
                  <a:gd name="T23" fmla="*/ 462 h 604"/>
                  <a:gd name="T24" fmla="*/ 351 w 1156"/>
                  <a:gd name="T25" fmla="*/ 448 h 604"/>
                  <a:gd name="T26" fmla="*/ 272 w 1156"/>
                  <a:gd name="T27" fmla="*/ 468 h 604"/>
                  <a:gd name="T28" fmla="*/ 264 w 1156"/>
                  <a:gd name="T29" fmla="*/ 438 h 604"/>
                  <a:gd name="T30" fmla="*/ 307 w 1156"/>
                  <a:gd name="T31" fmla="*/ 422 h 604"/>
                  <a:gd name="T32" fmla="*/ 240 w 1156"/>
                  <a:gd name="T33" fmla="*/ 428 h 604"/>
                  <a:gd name="T34" fmla="*/ 176 w 1156"/>
                  <a:gd name="T35" fmla="*/ 422 h 604"/>
                  <a:gd name="T36" fmla="*/ 124 w 1156"/>
                  <a:gd name="T37" fmla="*/ 444 h 604"/>
                  <a:gd name="T38" fmla="*/ 137 w 1156"/>
                  <a:gd name="T39" fmla="*/ 484 h 604"/>
                  <a:gd name="T40" fmla="*/ 122 w 1156"/>
                  <a:gd name="T41" fmla="*/ 490 h 604"/>
                  <a:gd name="T42" fmla="*/ 115 w 1156"/>
                  <a:gd name="T43" fmla="*/ 512 h 604"/>
                  <a:gd name="T44" fmla="*/ 113 w 1156"/>
                  <a:gd name="T45" fmla="*/ 480 h 604"/>
                  <a:gd name="T46" fmla="*/ 105 w 1156"/>
                  <a:gd name="T47" fmla="*/ 440 h 604"/>
                  <a:gd name="T48" fmla="*/ 83 w 1156"/>
                  <a:gd name="T49" fmla="*/ 418 h 604"/>
                  <a:gd name="T50" fmla="*/ 41 w 1156"/>
                  <a:gd name="T51" fmla="*/ 390 h 604"/>
                  <a:gd name="T52" fmla="*/ 54 w 1156"/>
                  <a:gd name="T53" fmla="*/ 374 h 604"/>
                  <a:gd name="T54" fmla="*/ 22 w 1156"/>
                  <a:gd name="T55" fmla="*/ 324 h 604"/>
                  <a:gd name="T56" fmla="*/ 9 w 1156"/>
                  <a:gd name="T57" fmla="*/ 308 h 604"/>
                  <a:gd name="T58" fmla="*/ 2 w 1156"/>
                  <a:gd name="T59" fmla="*/ 270 h 604"/>
                  <a:gd name="T60" fmla="*/ 54 w 1156"/>
                  <a:gd name="T61" fmla="*/ 286 h 604"/>
                  <a:gd name="T62" fmla="*/ 148 w 1156"/>
                  <a:gd name="T63" fmla="*/ 276 h 604"/>
                  <a:gd name="T64" fmla="*/ 137 w 1156"/>
                  <a:gd name="T65" fmla="*/ 252 h 604"/>
                  <a:gd name="T66" fmla="*/ 170 w 1156"/>
                  <a:gd name="T67" fmla="*/ 250 h 604"/>
                  <a:gd name="T68" fmla="*/ 218 w 1156"/>
                  <a:gd name="T69" fmla="*/ 256 h 604"/>
                  <a:gd name="T70" fmla="*/ 277 w 1156"/>
                  <a:gd name="T71" fmla="*/ 240 h 604"/>
                  <a:gd name="T72" fmla="*/ 433 w 1156"/>
                  <a:gd name="T73" fmla="*/ 180 h 604"/>
                  <a:gd name="T74" fmla="*/ 399 w 1156"/>
                  <a:gd name="T75" fmla="*/ 158 h 604"/>
                  <a:gd name="T76" fmla="*/ 475 w 1156"/>
                  <a:gd name="T77" fmla="*/ 126 h 604"/>
                  <a:gd name="T78" fmla="*/ 514 w 1156"/>
                  <a:gd name="T79" fmla="*/ 100 h 604"/>
                  <a:gd name="T80" fmla="*/ 433 w 1156"/>
                  <a:gd name="T81" fmla="*/ 102 h 604"/>
                  <a:gd name="T82" fmla="*/ 420 w 1156"/>
                  <a:gd name="T83" fmla="*/ 84 h 604"/>
                  <a:gd name="T84" fmla="*/ 512 w 1156"/>
                  <a:gd name="T85" fmla="*/ 90 h 604"/>
                  <a:gd name="T86" fmla="*/ 464 w 1156"/>
                  <a:gd name="T87" fmla="*/ 82 h 604"/>
                  <a:gd name="T88" fmla="*/ 418 w 1156"/>
                  <a:gd name="T89" fmla="*/ 70 h 604"/>
                  <a:gd name="T90" fmla="*/ 462 w 1156"/>
                  <a:gd name="T91" fmla="*/ 72 h 604"/>
                  <a:gd name="T92" fmla="*/ 525 w 1156"/>
                  <a:gd name="T93" fmla="*/ 66 h 604"/>
                  <a:gd name="T94" fmla="*/ 558 w 1156"/>
                  <a:gd name="T95" fmla="*/ 118 h 604"/>
                  <a:gd name="T96" fmla="*/ 568 w 1156"/>
                  <a:gd name="T97" fmla="*/ 58 h 604"/>
                  <a:gd name="T98" fmla="*/ 584 w 1156"/>
                  <a:gd name="T99" fmla="*/ 110 h 604"/>
                  <a:gd name="T100" fmla="*/ 597 w 1156"/>
                  <a:gd name="T101" fmla="*/ 52 h 604"/>
                  <a:gd name="T102" fmla="*/ 616 w 1156"/>
                  <a:gd name="T103" fmla="*/ 102 h 604"/>
                  <a:gd name="T104" fmla="*/ 989 w 1156"/>
                  <a:gd name="T105" fmla="*/ 0 h 60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56"/>
                  <a:gd name="T160" fmla="*/ 0 h 604"/>
                  <a:gd name="T161" fmla="*/ 1156 w 1156"/>
                  <a:gd name="T162" fmla="*/ 604 h 60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56" h="604">
                    <a:moveTo>
                      <a:pt x="1143" y="8"/>
                    </a:moveTo>
                    <a:lnTo>
                      <a:pt x="1156" y="600"/>
                    </a:lnTo>
                    <a:lnTo>
                      <a:pt x="573" y="604"/>
                    </a:lnTo>
                    <a:lnTo>
                      <a:pt x="558" y="584"/>
                    </a:lnTo>
                    <a:lnTo>
                      <a:pt x="573" y="574"/>
                    </a:lnTo>
                    <a:lnTo>
                      <a:pt x="555" y="566"/>
                    </a:lnTo>
                    <a:lnTo>
                      <a:pt x="555" y="548"/>
                    </a:lnTo>
                    <a:lnTo>
                      <a:pt x="579" y="532"/>
                    </a:lnTo>
                    <a:lnTo>
                      <a:pt x="577" y="520"/>
                    </a:lnTo>
                    <a:lnTo>
                      <a:pt x="534" y="528"/>
                    </a:lnTo>
                    <a:lnTo>
                      <a:pt x="529" y="514"/>
                    </a:lnTo>
                    <a:lnTo>
                      <a:pt x="512" y="514"/>
                    </a:lnTo>
                    <a:lnTo>
                      <a:pt x="516" y="496"/>
                    </a:lnTo>
                    <a:lnTo>
                      <a:pt x="503" y="492"/>
                    </a:lnTo>
                    <a:lnTo>
                      <a:pt x="475" y="508"/>
                    </a:lnTo>
                    <a:lnTo>
                      <a:pt x="468" y="496"/>
                    </a:lnTo>
                    <a:lnTo>
                      <a:pt x="444" y="504"/>
                    </a:lnTo>
                    <a:lnTo>
                      <a:pt x="436" y="516"/>
                    </a:lnTo>
                    <a:lnTo>
                      <a:pt x="423" y="514"/>
                    </a:lnTo>
                    <a:lnTo>
                      <a:pt x="416" y="504"/>
                    </a:lnTo>
                    <a:lnTo>
                      <a:pt x="403" y="506"/>
                    </a:lnTo>
                    <a:lnTo>
                      <a:pt x="340" y="520"/>
                    </a:lnTo>
                    <a:lnTo>
                      <a:pt x="322" y="494"/>
                    </a:lnTo>
                    <a:lnTo>
                      <a:pt x="379" y="462"/>
                    </a:lnTo>
                    <a:lnTo>
                      <a:pt x="370" y="444"/>
                    </a:lnTo>
                    <a:lnTo>
                      <a:pt x="351" y="448"/>
                    </a:lnTo>
                    <a:lnTo>
                      <a:pt x="288" y="470"/>
                    </a:lnTo>
                    <a:lnTo>
                      <a:pt x="272" y="468"/>
                    </a:lnTo>
                    <a:lnTo>
                      <a:pt x="257" y="448"/>
                    </a:lnTo>
                    <a:lnTo>
                      <a:pt x="264" y="438"/>
                    </a:lnTo>
                    <a:lnTo>
                      <a:pt x="283" y="430"/>
                    </a:lnTo>
                    <a:lnTo>
                      <a:pt x="307" y="422"/>
                    </a:lnTo>
                    <a:lnTo>
                      <a:pt x="268" y="428"/>
                    </a:lnTo>
                    <a:lnTo>
                      <a:pt x="240" y="428"/>
                    </a:lnTo>
                    <a:lnTo>
                      <a:pt x="196" y="432"/>
                    </a:lnTo>
                    <a:lnTo>
                      <a:pt x="176" y="422"/>
                    </a:lnTo>
                    <a:lnTo>
                      <a:pt x="131" y="422"/>
                    </a:lnTo>
                    <a:lnTo>
                      <a:pt x="124" y="444"/>
                    </a:lnTo>
                    <a:lnTo>
                      <a:pt x="133" y="458"/>
                    </a:lnTo>
                    <a:lnTo>
                      <a:pt x="137" y="484"/>
                    </a:lnTo>
                    <a:lnTo>
                      <a:pt x="120" y="478"/>
                    </a:lnTo>
                    <a:lnTo>
                      <a:pt x="122" y="490"/>
                    </a:lnTo>
                    <a:lnTo>
                      <a:pt x="135" y="508"/>
                    </a:lnTo>
                    <a:lnTo>
                      <a:pt x="115" y="512"/>
                    </a:lnTo>
                    <a:lnTo>
                      <a:pt x="102" y="502"/>
                    </a:lnTo>
                    <a:lnTo>
                      <a:pt x="113" y="480"/>
                    </a:lnTo>
                    <a:lnTo>
                      <a:pt x="100" y="482"/>
                    </a:lnTo>
                    <a:lnTo>
                      <a:pt x="105" y="440"/>
                    </a:lnTo>
                    <a:lnTo>
                      <a:pt x="115" y="420"/>
                    </a:lnTo>
                    <a:lnTo>
                      <a:pt x="83" y="418"/>
                    </a:lnTo>
                    <a:lnTo>
                      <a:pt x="63" y="404"/>
                    </a:lnTo>
                    <a:lnTo>
                      <a:pt x="41" y="390"/>
                    </a:lnTo>
                    <a:lnTo>
                      <a:pt x="37" y="378"/>
                    </a:lnTo>
                    <a:lnTo>
                      <a:pt x="54" y="374"/>
                    </a:lnTo>
                    <a:lnTo>
                      <a:pt x="35" y="334"/>
                    </a:lnTo>
                    <a:lnTo>
                      <a:pt x="22" y="324"/>
                    </a:lnTo>
                    <a:lnTo>
                      <a:pt x="0" y="318"/>
                    </a:lnTo>
                    <a:lnTo>
                      <a:pt x="9" y="308"/>
                    </a:lnTo>
                    <a:lnTo>
                      <a:pt x="24" y="292"/>
                    </a:lnTo>
                    <a:lnTo>
                      <a:pt x="2" y="270"/>
                    </a:lnTo>
                    <a:lnTo>
                      <a:pt x="22" y="264"/>
                    </a:lnTo>
                    <a:lnTo>
                      <a:pt x="54" y="286"/>
                    </a:lnTo>
                    <a:lnTo>
                      <a:pt x="126" y="286"/>
                    </a:lnTo>
                    <a:lnTo>
                      <a:pt x="148" y="276"/>
                    </a:lnTo>
                    <a:lnTo>
                      <a:pt x="150" y="260"/>
                    </a:lnTo>
                    <a:lnTo>
                      <a:pt x="137" y="252"/>
                    </a:lnTo>
                    <a:lnTo>
                      <a:pt x="152" y="242"/>
                    </a:lnTo>
                    <a:lnTo>
                      <a:pt x="170" y="250"/>
                    </a:lnTo>
                    <a:lnTo>
                      <a:pt x="192" y="260"/>
                    </a:lnTo>
                    <a:lnTo>
                      <a:pt x="218" y="256"/>
                    </a:lnTo>
                    <a:lnTo>
                      <a:pt x="242" y="246"/>
                    </a:lnTo>
                    <a:lnTo>
                      <a:pt x="277" y="240"/>
                    </a:lnTo>
                    <a:lnTo>
                      <a:pt x="377" y="206"/>
                    </a:lnTo>
                    <a:lnTo>
                      <a:pt x="433" y="180"/>
                    </a:lnTo>
                    <a:lnTo>
                      <a:pt x="444" y="172"/>
                    </a:lnTo>
                    <a:lnTo>
                      <a:pt x="399" y="158"/>
                    </a:lnTo>
                    <a:lnTo>
                      <a:pt x="429" y="120"/>
                    </a:lnTo>
                    <a:lnTo>
                      <a:pt x="475" y="126"/>
                    </a:lnTo>
                    <a:lnTo>
                      <a:pt x="516" y="122"/>
                    </a:lnTo>
                    <a:lnTo>
                      <a:pt x="514" y="100"/>
                    </a:lnTo>
                    <a:lnTo>
                      <a:pt x="451" y="106"/>
                    </a:lnTo>
                    <a:lnTo>
                      <a:pt x="433" y="102"/>
                    </a:lnTo>
                    <a:lnTo>
                      <a:pt x="412" y="94"/>
                    </a:lnTo>
                    <a:cubicBezTo>
                      <a:pt x="418" y="83"/>
                      <a:pt x="414" y="84"/>
                      <a:pt x="420" y="84"/>
                    </a:cubicBezTo>
                    <a:lnTo>
                      <a:pt x="457" y="98"/>
                    </a:lnTo>
                    <a:lnTo>
                      <a:pt x="512" y="90"/>
                    </a:lnTo>
                    <a:lnTo>
                      <a:pt x="512" y="74"/>
                    </a:lnTo>
                    <a:lnTo>
                      <a:pt x="464" y="82"/>
                    </a:lnTo>
                    <a:lnTo>
                      <a:pt x="438" y="78"/>
                    </a:lnTo>
                    <a:cubicBezTo>
                      <a:pt x="431" y="75"/>
                      <a:pt x="418" y="70"/>
                      <a:pt x="418" y="70"/>
                    </a:cubicBezTo>
                    <a:lnTo>
                      <a:pt x="427" y="60"/>
                    </a:lnTo>
                    <a:lnTo>
                      <a:pt x="462" y="72"/>
                    </a:lnTo>
                    <a:lnTo>
                      <a:pt x="494" y="68"/>
                    </a:lnTo>
                    <a:lnTo>
                      <a:pt x="525" y="66"/>
                    </a:lnTo>
                    <a:lnTo>
                      <a:pt x="527" y="122"/>
                    </a:lnTo>
                    <a:lnTo>
                      <a:pt x="558" y="118"/>
                    </a:lnTo>
                    <a:lnTo>
                      <a:pt x="555" y="62"/>
                    </a:lnTo>
                    <a:lnTo>
                      <a:pt x="568" y="58"/>
                    </a:lnTo>
                    <a:lnTo>
                      <a:pt x="571" y="114"/>
                    </a:lnTo>
                    <a:lnTo>
                      <a:pt x="584" y="110"/>
                    </a:lnTo>
                    <a:lnTo>
                      <a:pt x="584" y="54"/>
                    </a:lnTo>
                    <a:lnTo>
                      <a:pt x="597" y="52"/>
                    </a:lnTo>
                    <a:lnTo>
                      <a:pt x="597" y="110"/>
                    </a:lnTo>
                    <a:lnTo>
                      <a:pt x="616" y="102"/>
                    </a:lnTo>
                    <a:lnTo>
                      <a:pt x="614" y="20"/>
                    </a:lnTo>
                    <a:lnTo>
                      <a:pt x="989" y="0"/>
                    </a:lnTo>
                    <a:lnTo>
                      <a:pt x="1143" y="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11" name="Freeform 32"/>
              <p:cNvSpPr>
                <a:spLocks/>
              </p:cNvSpPr>
              <p:nvPr/>
            </p:nvSpPr>
            <p:spPr bwMode="ltGray">
              <a:xfrm>
                <a:off x="2194" y="3470"/>
                <a:ext cx="222" cy="110"/>
              </a:xfrm>
              <a:custGeom>
                <a:avLst/>
                <a:gdLst>
                  <a:gd name="T0" fmla="*/ 225 w 204"/>
                  <a:gd name="T1" fmla="*/ 0 h 110"/>
                  <a:gd name="T2" fmla="*/ 131 w 204"/>
                  <a:gd name="T3" fmla="*/ 16 h 110"/>
                  <a:gd name="T4" fmla="*/ 133 w 204"/>
                  <a:gd name="T5" fmla="*/ 22 h 110"/>
                  <a:gd name="T6" fmla="*/ 203 w 204"/>
                  <a:gd name="T7" fmla="*/ 14 h 110"/>
                  <a:gd name="T8" fmla="*/ 201 w 204"/>
                  <a:gd name="T9" fmla="*/ 26 h 110"/>
                  <a:gd name="T10" fmla="*/ 131 w 204"/>
                  <a:gd name="T11" fmla="*/ 38 h 110"/>
                  <a:gd name="T12" fmla="*/ 133 w 204"/>
                  <a:gd name="T13" fmla="*/ 50 h 110"/>
                  <a:gd name="T14" fmla="*/ 206 w 204"/>
                  <a:gd name="T15" fmla="*/ 34 h 110"/>
                  <a:gd name="T16" fmla="*/ 211 w 204"/>
                  <a:gd name="T17" fmla="*/ 80 h 110"/>
                  <a:gd name="T18" fmla="*/ 143 w 204"/>
                  <a:gd name="T19" fmla="*/ 84 h 110"/>
                  <a:gd name="T20" fmla="*/ 88 w 204"/>
                  <a:gd name="T21" fmla="*/ 44 h 110"/>
                  <a:gd name="T22" fmla="*/ 88 w 204"/>
                  <a:gd name="T23" fmla="*/ 56 h 110"/>
                  <a:gd name="T24" fmla="*/ 131 w 204"/>
                  <a:gd name="T25" fmla="*/ 86 h 110"/>
                  <a:gd name="T26" fmla="*/ 54 w 204"/>
                  <a:gd name="T27" fmla="*/ 94 h 110"/>
                  <a:gd name="T28" fmla="*/ 54 w 204"/>
                  <a:gd name="T29" fmla="*/ 30 h 110"/>
                  <a:gd name="T30" fmla="*/ 36 w 204"/>
                  <a:gd name="T31" fmla="*/ 34 h 110"/>
                  <a:gd name="T32" fmla="*/ 40 w 204"/>
                  <a:gd name="T33" fmla="*/ 94 h 110"/>
                  <a:gd name="T34" fmla="*/ 14 w 204"/>
                  <a:gd name="T35" fmla="*/ 88 h 110"/>
                  <a:gd name="T36" fmla="*/ 14 w 204"/>
                  <a:gd name="T37" fmla="*/ 32 h 110"/>
                  <a:gd name="T38" fmla="*/ 0 w 204"/>
                  <a:gd name="T39" fmla="*/ 28 h 110"/>
                  <a:gd name="T40" fmla="*/ 4 w 204"/>
                  <a:gd name="T41" fmla="*/ 92 h 110"/>
                  <a:gd name="T42" fmla="*/ 83 w 204"/>
                  <a:gd name="T43" fmla="*/ 110 h 110"/>
                  <a:gd name="T44" fmla="*/ 215 w 204"/>
                  <a:gd name="T45" fmla="*/ 98 h 110"/>
                  <a:gd name="T46" fmla="*/ 242 w 204"/>
                  <a:gd name="T47" fmla="*/ 72 h 110"/>
                  <a:gd name="T48" fmla="*/ 225 w 204"/>
                  <a:gd name="T49" fmla="*/ 0 h 1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4"/>
                  <a:gd name="T76" fmla="*/ 0 h 110"/>
                  <a:gd name="T77" fmla="*/ 204 w 204"/>
                  <a:gd name="T78" fmla="*/ 110 h 11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4" h="110">
                    <a:moveTo>
                      <a:pt x="190" y="0"/>
                    </a:moveTo>
                    <a:lnTo>
                      <a:pt x="110" y="16"/>
                    </a:lnTo>
                    <a:lnTo>
                      <a:pt x="112" y="22"/>
                    </a:lnTo>
                    <a:lnTo>
                      <a:pt x="172" y="14"/>
                    </a:lnTo>
                    <a:lnTo>
                      <a:pt x="170" y="26"/>
                    </a:lnTo>
                    <a:lnTo>
                      <a:pt x="110" y="38"/>
                    </a:lnTo>
                    <a:lnTo>
                      <a:pt x="112" y="50"/>
                    </a:lnTo>
                    <a:lnTo>
                      <a:pt x="174" y="34"/>
                    </a:lnTo>
                    <a:lnTo>
                      <a:pt x="178" y="80"/>
                    </a:lnTo>
                    <a:lnTo>
                      <a:pt x="120" y="84"/>
                    </a:lnTo>
                    <a:lnTo>
                      <a:pt x="74" y="44"/>
                    </a:lnTo>
                    <a:lnTo>
                      <a:pt x="74" y="56"/>
                    </a:lnTo>
                    <a:lnTo>
                      <a:pt x="110" y="86"/>
                    </a:lnTo>
                    <a:lnTo>
                      <a:pt x="46" y="94"/>
                    </a:lnTo>
                    <a:lnTo>
                      <a:pt x="46" y="30"/>
                    </a:lnTo>
                    <a:cubicBezTo>
                      <a:pt x="29" y="32"/>
                      <a:pt x="30" y="27"/>
                      <a:pt x="30" y="34"/>
                    </a:cubicBezTo>
                    <a:lnTo>
                      <a:pt x="34" y="94"/>
                    </a:lnTo>
                    <a:lnTo>
                      <a:pt x="12" y="88"/>
                    </a:lnTo>
                    <a:lnTo>
                      <a:pt x="12" y="32"/>
                    </a:lnTo>
                    <a:lnTo>
                      <a:pt x="0" y="28"/>
                    </a:lnTo>
                    <a:lnTo>
                      <a:pt x="4" y="92"/>
                    </a:lnTo>
                    <a:lnTo>
                      <a:pt x="70" y="110"/>
                    </a:lnTo>
                    <a:lnTo>
                      <a:pt x="182" y="98"/>
                    </a:lnTo>
                    <a:lnTo>
                      <a:pt x="204" y="72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12" name="Freeform 33"/>
              <p:cNvSpPr>
                <a:spLocks/>
              </p:cNvSpPr>
              <p:nvPr/>
            </p:nvSpPr>
            <p:spPr bwMode="ltGray">
              <a:xfrm>
                <a:off x="2874" y="3426"/>
                <a:ext cx="1004" cy="606"/>
              </a:xfrm>
              <a:custGeom>
                <a:avLst/>
                <a:gdLst>
                  <a:gd name="T0" fmla="*/ 487 w 1004"/>
                  <a:gd name="T1" fmla="*/ 28 h 606"/>
                  <a:gd name="T2" fmla="*/ 487 w 1004"/>
                  <a:gd name="T3" fmla="*/ 36 h 606"/>
                  <a:gd name="T4" fmla="*/ 315 w 1004"/>
                  <a:gd name="T5" fmla="*/ 56 h 606"/>
                  <a:gd name="T6" fmla="*/ 520 w 1004"/>
                  <a:gd name="T7" fmla="*/ 42 h 606"/>
                  <a:gd name="T8" fmla="*/ 317 w 1004"/>
                  <a:gd name="T9" fmla="*/ 66 h 606"/>
                  <a:gd name="T10" fmla="*/ 392 w 1004"/>
                  <a:gd name="T11" fmla="*/ 88 h 606"/>
                  <a:gd name="T12" fmla="*/ 514 w 1004"/>
                  <a:gd name="T13" fmla="*/ 82 h 606"/>
                  <a:gd name="T14" fmla="*/ 535 w 1004"/>
                  <a:gd name="T15" fmla="*/ 102 h 606"/>
                  <a:gd name="T16" fmla="*/ 518 w 1004"/>
                  <a:gd name="T17" fmla="*/ 130 h 606"/>
                  <a:gd name="T18" fmla="*/ 601 w 1004"/>
                  <a:gd name="T19" fmla="*/ 182 h 606"/>
                  <a:gd name="T20" fmla="*/ 780 w 1004"/>
                  <a:gd name="T21" fmla="*/ 206 h 606"/>
                  <a:gd name="T22" fmla="*/ 845 w 1004"/>
                  <a:gd name="T23" fmla="*/ 186 h 606"/>
                  <a:gd name="T24" fmla="*/ 841 w 1004"/>
                  <a:gd name="T25" fmla="*/ 210 h 606"/>
                  <a:gd name="T26" fmla="*/ 865 w 1004"/>
                  <a:gd name="T27" fmla="*/ 240 h 606"/>
                  <a:gd name="T28" fmla="*/ 969 w 1004"/>
                  <a:gd name="T29" fmla="*/ 224 h 606"/>
                  <a:gd name="T30" fmla="*/ 1000 w 1004"/>
                  <a:gd name="T31" fmla="*/ 214 h 606"/>
                  <a:gd name="T32" fmla="*/ 993 w 1004"/>
                  <a:gd name="T33" fmla="*/ 248 h 606"/>
                  <a:gd name="T34" fmla="*/ 997 w 1004"/>
                  <a:gd name="T35" fmla="*/ 262 h 606"/>
                  <a:gd name="T36" fmla="*/ 993 w 1004"/>
                  <a:gd name="T37" fmla="*/ 282 h 606"/>
                  <a:gd name="T38" fmla="*/ 954 w 1004"/>
                  <a:gd name="T39" fmla="*/ 342 h 606"/>
                  <a:gd name="T40" fmla="*/ 910 w 1004"/>
                  <a:gd name="T41" fmla="*/ 358 h 606"/>
                  <a:gd name="T42" fmla="*/ 886 w 1004"/>
                  <a:gd name="T43" fmla="*/ 414 h 606"/>
                  <a:gd name="T44" fmla="*/ 869 w 1004"/>
                  <a:gd name="T45" fmla="*/ 430 h 606"/>
                  <a:gd name="T46" fmla="*/ 882 w 1004"/>
                  <a:gd name="T47" fmla="*/ 472 h 606"/>
                  <a:gd name="T48" fmla="*/ 862 w 1004"/>
                  <a:gd name="T49" fmla="*/ 452 h 606"/>
                  <a:gd name="T50" fmla="*/ 847 w 1004"/>
                  <a:gd name="T51" fmla="*/ 440 h 606"/>
                  <a:gd name="T52" fmla="*/ 860 w 1004"/>
                  <a:gd name="T53" fmla="*/ 380 h 606"/>
                  <a:gd name="T54" fmla="*/ 688 w 1004"/>
                  <a:gd name="T55" fmla="*/ 398 h 606"/>
                  <a:gd name="T56" fmla="*/ 710 w 1004"/>
                  <a:gd name="T57" fmla="*/ 430 h 606"/>
                  <a:gd name="T58" fmla="*/ 660 w 1004"/>
                  <a:gd name="T59" fmla="*/ 436 h 606"/>
                  <a:gd name="T60" fmla="*/ 570 w 1004"/>
                  <a:gd name="T61" fmla="*/ 400 h 606"/>
                  <a:gd name="T62" fmla="*/ 616 w 1004"/>
                  <a:gd name="T63" fmla="*/ 444 h 606"/>
                  <a:gd name="T64" fmla="*/ 647 w 1004"/>
                  <a:gd name="T65" fmla="*/ 476 h 606"/>
                  <a:gd name="T66" fmla="*/ 575 w 1004"/>
                  <a:gd name="T67" fmla="*/ 470 h 606"/>
                  <a:gd name="T68" fmla="*/ 538 w 1004"/>
                  <a:gd name="T69" fmla="*/ 480 h 606"/>
                  <a:gd name="T70" fmla="*/ 487 w 1004"/>
                  <a:gd name="T71" fmla="*/ 478 h 606"/>
                  <a:gd name="T72" fmla="*/ 409 w 1004"/>
                  <a:gd name="T73" fmla="*/ 512 h 606"/>
                  <a:gd name="T74" fmla="*/ 357 w 1004"/>
                  <a:gd name="T75" fmla="*/ 520 h 606"/>
                  <a:gd name="T76" fmla="*/ 374 w 1004"/>
                  <a:gd name="T77" fmla="*/ 550 h 606"/>
                  <a:gd name="T78" fmla="*/ 0 w 1004"/>
                  <a:gd name="T79" fmla="*/ 606 h 606"/>
                  <a:gd name="T80" fmla="*/ 296 w 1004"/>
                  <a:gd name="T81" fmla="*/ 8 h 6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04"/>
                  <a:gd name="T124" fmla="*/ 0 h 606"/>
                  <a:gd name="T125" fmla="*/ 1004 w 1004"/>
                  <a:gd name="T126" fmla="*/ 606 h 6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04" h="606">
                    <a:moveTo>
                      <a:pt x="315" y="22"/>
                    </a:moveTo>
                    <a:lnTo>
                      <a:pt x="487" y="28"/>
                    </a:lnTo>
                    <a:lnTo>
                      <a:pt x="518" y="18"/>
                    </a:lnTo>
                    <a:lnTo>
                      <a:pt x="487" y="36"/>
                    </a:lnTo>
                    <a:lnTo>
                      <a:pt x="313" y="36"/>
                    </a:lnTo>
                    <a:lnTo>
                      <a:pt x="315" y="56"/>
                    </a:lnTo>
                    <a:lnTo>
                      <a:pt x="487" y="52"/>
                    </a:lnTo>
                    <a:lnTo>
                      <a:pt x="520" y="42"/>
                    </a:lnTo>
                    <a:lnTo>
                      <a:pt x="487" y="64"/>
                    </a:lnTo>
                    <a:lnTo>
                      <a:pt x="317" y="66"/>
                    </a:lnTo>
                    <a:lnTo>
                      <a:pt x="333" y="78"/>
                    </a:lnTo>
                    <a:lnTo>
                      <a:pt x="392" y="88"/>
                    </a:lnTo>
                    <a:lnTo>
                      <a:pt x="477" y="84"/>
                    </a:lnTo>
                    <a:lnTo>
                      <a:pt x="514" y="82"/>
                    </a:lnTo>
                    <a:lnTo>
                      <a:pt x="516" y="102"/>
                    </a:lnTo>
                    <a:lnTo>
                      <a:pt x="535" y="102"/>
                    </a:lnTo>
                    <a:lnTo>
                      <a:pt x="540" y="120"/>
                    </a:lnTo>
                    <a:lnTo>
                      <a:pt x="518" y="130"/>
                    </a:lnTo>
                    <a:lnTo>
                      <a:pt x="527" y="148"/>
                    </a:lnTo>
                    <a:lnTo>
                      <a:pt x="601" y="182"/>
                    </a:lnTo>
                    <a:lnTo>
                      <a:pt x="701" y="202"/>
                    </a:lnTo>
                    <a:lnTo>
                      <a:pt x="780" y="206"/>
                    </a:lnTo>
                    <a:lnTo>
                      <a:pt x="817" y="196"/>
                    </a:lnTo>
                    <a:lnTo>
                      <a:pt x="845" y="186"/>
                    </a:lnTo>
                    <a:lnTo>
                      <a:pt x="856" y="194"/>
                    </a:lnTo>
                    <a:lnTo>
                      <a:pt x="841" y="210"/>
                    </a:lnTo>
                    <a:lnTo>
                      <a:pt x="843" y="228"/>
                    </a:lnTo>
                    <a:lnTo>
                      <a:pt x="865" y="240"/>
                    </a:lnTo>
                    <a:lnTo>
                      <a:pt x="921" y="236"/>
                    </a:lnTo>
                    <a:lnTo>
                      <a:pt x="969" y="224"/>
                    </a:lnTo>
                    <a:lnTo>
                      <a:pt x="991" y="204"/>
                    </a:lnTo>
                    <a:lnTo>
                      <a:pt x="1000" y="214"/>
                    </a:lnTo>
                    <a:lnTo>
                      <a:pt x="984" y="232"/>
                    </a:lnTo>
                    <a:lnTo>
                      <a:pt x="993" y="248"/>
                    </a:lnTo>
                    <a:lnTo>
                      <a:pt x="982" y="260"/>
                    </a:lnTo>
                    <a:lnTo>
                      <a:pt x="997" y="262"/>
                    </a:lnTo>
                    <a:lnTo>
                      <a:pt x="1004" y="274"/>
                    </a:lnTo>
                    <a:lnTo>
                      <a:pt x="993" y="282"/>
                    </a:lnTo>
                    <a:lnTo>
                      <a:pt x="941" y="328"/>
                    </a:lnTo>
                    <a:lnTo>
                      <a:pt x="954" y="342"/>
                    </a:lnTo>
                    <a:lnTo>
                      <a:pt x="928" y="358"/>
                    </a:lnTo>
                    <a:lnTo>
                      <a:pt x="910" y="358"/>
                    </a:lnTo>
                    <a:lnTo>
                      <a:pt x="871" y="378"/>
                    </a:lnTo>
                    <a:lnTo>
                      <a:pt x="886" y="414"/>
                    </a:lnTo>
                    <a:lnTo>
                      <a:pt x="882" y="442"/>
                    </a:lnTo>
                    <a:lnTo>
                      <a:pt x="869" y="430"/>
                    </a:lnTo>
                    <a:lnTo>
                      <a:pt x="869" y="450"/>
                    </a:lnTo>
                    <a:lnTo>
                      <a:pt x="882" y="472"/>
                    </a:lnTo>
                    <a:lnTo>
                      <a:pt x="851" y="472"/>
                    </a:lnTo>
                    <a:lnTo>
                      <a:pt x="862" y="452"/>
                    </a:lnTo>
                    <a:lnTo>
                      <a:pt x="865" y="428"/>
                    </a:lnTo>
                    <a:lnTo>
                      <a:pt x="847" y="440"/>
                    </a:lnTo>
                    <a:lnTo>
                      <a:pt x="851" y="398"/>
                    </a:lnTo>
                    <a:lnTo>
                      <a:pt x="860" y="380"/>
                    </a:lnTo>
                    <a:lnTo>
                      <a:pt x="756" y="396"/>
                    </a:lnTo>
                    <a:lnTo>
                      <a:pt x="688" y="398"/>
                    </a:lnTo>
                    <a:lnTo>
                      <a:pt x="708" y="418"/>
                    </a:lnTo>
                    <a:lnTo>
                      <a:pt x="710" y="430"/>
                    </a:lnTo>
                    <a:lnTo>
                      <a:pt x="690" y="442"/>
                    </a:lnTo>
                    <a:lnTo>
                      <a:pt x="660" y="436"/>
                    </a:lnTo>
                    <a:lnTo>
                      <a:pt x="588" y="406"/>
                    </a:lnTo>
                    <a:lnTo>
                      <a:pt x="570" y="400"/>
                    </a:lnTo>
                    <a:lnTo>
                      <a:pt x="548" y="424"/>
                    </a:lnTo>
                    <a:lnTo>
                      <a:pt x="616" y="444"/>
                    </a:lnTo>
                    <a:lnTo>
                      <a:pt x="649" y="462"/>
                    </a:lnTo>
                    <a:lnTo>
                      <a:pt x="647" y="476"/>
                    </a:lnTo>
                    <a:lnTo>
                      <a:pt x="629" y="494"/>
                    </a:lnTo>
                    <a:lnTo>
                      <a:pt x="575" y="470"/>
                    </a:lnTo>
                    <a:lnTo>
                      <a:pt x="553" y="482"/>
                    </a:lnTo>
                    <a:lnTo>
                      <a:pt x="538" y="480"/>
                    </a:lnTo>
                    <a:lnTo>
                      <a:pt x="496" y="462"/>
                    </a:lnTo>
                    <a:lnTo>
                      <a:pt x="487" y="478"/>
                    </a:lnTo>
                    <a:lnTo>
                      <a:pt x="431" y="476"/>
                    </a:lnTo>
                    <a:lnTo>
                      <a:pt x="409" y="512"/>
                    </a:lnTo>
                    <a:lnTo>
                      <a:pt x="365" y="508"/>
                    </a:lnTo>
                    <a:lnTo>
                      <a:pt x="357" y="520"/>
                    </a:lnTo>
                    <a:lnTo>
                      <a:pt x="370" y="534"/>
                    </a:lnTo>
                    <a:lnTo>
                      <a:pt x="374" y="550"/>
                    </a:lnTo>
                    <a:lnTo>
                      <a:pt x="342" y="606"/>
                    </a:lnTo>
                    <a:lnTo>
                      <a:pt x="0" y="606"/>
                    </a:lnTo>
                    <a:lnTo>
                      <a:pt x="8" y="0"/>
                    </a:lnTo>
                    <a:lnTo>
                      <a:pt x="296" y="8"/>
                    </a:lnTo>
                    <a:lnTo>
                      <a:pt x="315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13" name="Freeform 34"/>
              <p:cNvSpPr>
                <a:spLocks/>
              </p:cNvSpPr>
              <p:nvPr/>
            </p:nvSpPr>
            <p:spPr bwMode="ltGray">
              <a:xfrm>
                <a:off x="3209" y="3454"/>
                <a:ext cx="161" cy="92"/>
              </a:xfrm>
              <a:custGeom>
                <a:avLst/>
                <a:gdLst>
                  <a:gd name="T0" fmla="*/ 0 w 148"/>
                  <a:gd name="T1" fmla="*/ 82 h 92"/>
                  <a:gd name="T2" fmla="*/ 4 w 148"/>
                  <a:gd name="T3" fmla="*/ 2 h 92"/>
                  <a:gd name="T4" fmla="*/ 22 w 148"/>
                  <a:gd name="T5" fmla="*/ 0 h 92"/>
                  <a:gd name="T6" fmla="*/ 14 w 148"/>
                  <a:gd name="T7" fmla="*/ 74 h 92"/>
                  <a:gd name="T8" fmla="*/ 52 w 148"/>
                  <a:gd name="T9" fmla="*/ 78 h 92"/>
                  <a:gd name="T10" fmla="*/ 54 w 148"/>
                  <a:gd name="T11" fmla="*/ 2 h 92"/>
                  <a:gd name="T12" fmla="*/ 69 w 148"/>
                  <a:gd name="T13" fmla="*/ 2 h 92"/>
                  <a:gd name="T14" fmla="*/ 66 w 148"/>
                  <a:gd name="T15" fmla="*/ 72 h 92"/>
                  <a:gd name="T16" fmla="*/ 111 w 148"/>
                  <a:gd name="T17" fmla="*/ 70 h 92"/>
                  <a:gd name="T18" fmla="*/ 109 w 148"/>
                  <a:gd name="T19" fmla="*/ 2 h 92"/>
                  <a:gd name="T20" fmla="*/ 125 w 148"/>
                  <a:gd name="T21" fmla="*/ 4 h 92"/>
                  <a:gd name="T22" fmla="*/ 123 w 148"/>
                  <a:gd name="T23" fmla="*/ 68 h 92"/>
                  <a:gd name="T24" fmla="*/ 161 w 148"/>
                  <a:gd name="T25" fmla="*/ 64 h 92"/>
                  <a:gd name="T26" fmla="*/ 151 w 148"/>
                  <a:gd name="T27" fmla="*/ 0 h 92"/>
                  <a:gd name="T28" fmla="*/ 168 w 148"/>
                  <a:gd name="T29" fmla="*/ 2 h 92"/>
                  <a:gd name="T30" fmla="*/ 175 w 148"/>
                  <a:gd name="T31" fmla="*/ 70 h 92"/>
                  <a:gd name="T32" fmla="*/ 71 w 148"/>
                  <a:gd name="T33" fmla="*/ 88 h 92"/>
                  <a:gd name="T34" fmla="*/ 10 w 148"/>
                  <a:gd name="T35" fmla="*/ 92 h 92"/>
                  <a:gd name="T36" fmla="*/ 0 w 148"/>
                  <a:gd name="T37" fmla="*/ 82 h 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8"/>
                  <a:gd name="T58" fmla="*/ 0 h 92"/>
                  <a:gd name="T59" fmla="*/ 148 w 148"/>
                  <a:gd name="T60" fmla="*/ 92 h 9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8" h="92">
                    <a:moveTo>
                      <a:pt x="0" y="82"/>
                    </a:moveTo>
                    <a:lnTo>
                      <a:pt x="4" y="2"/>
                    </a:lnTo>
                    <a:lnTo>
                      <a:pt x="18" y="0"/>
                    </a:lnTo>
                    <a:lnTo>
                      <a:pt x="12" y="74"/>
                    </a:lnTo>
                    <a:lnTo>
                      <a:pt x="44" y="78"/>
                    </a:lnTo>
                    <a:lnTo>
                      <a:pt x="46" y="2"/>
                    </a:lnTo>
                    <a:lnTo>
                      <a:pt x="58" y="2"/>
                    </a:lnTo>
                    <a:lnTo>
                      <a:pt x="56" y="72"/>
                    </a:lnTo>
                    <a:lnTo>
                      <a:pt x="94" y="70"/>
                    </a:lnTo>
                    <a:lnTo>
                      <a:pt x="92" y="2"/>
                    </a:lnTo>
                    <a:lnTo>
                      <a:pt x="106" y="4"/>
                    </a:lnTo>
                    <a:lnTo>
                      <a:pt x="104" y="68"/>
                    </a:lnTo>
                    <a:lnTo>
                      <a:pt x="136" y="64"/>
                    </a:lnTo>
                    <a:lnTo>
                      <a:pt x="128" y="0"/>
                    </a:lnTo>
                    <a:lnTo>
                      <a:pt x="142" y="2"/>
                    </a:lnTo>
                    <a:lnTo>
                      <a:pt x="148" y="70"/>
                    </a:lnTo>
                    <a:lnTo>
                      <a:pt x="60" y="88"/>
                    </a:lnTo>
                    <a:lnTo>
                      <a:pt x="8" y="9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16386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12875"/>
            <a:ext cx="8915400" cy="1143000"/>
          </a:xfrm>
          <a:noFill/>
        </p:spPr>
        <p:txBody>
          <a:bodyPr/>
          <a:lstStyle/>
          <a:p>
            <a:pPr eaLnBrk="1" hangingPunct="1"/>
            <a:r>
              <a:rPr lang="ja-JP" altLang="en-US" b="1" i="1">
                <a:latin typeface="Arial Black" charset="0"/>
                <a:ea typeface="ＭＳ Ｐゴシック" charset="0"/>
              </a:rPr>
              <a:t>「光物性」の研究紹介　</a:t>
            </a:r>
          </a:p>
        </p:txBody>
      </p:sp>
      <p:sp>
        <p:nvSpPr>
          <p:cNvPr id="16387" name="Rectangle 36"/>
          <p:cNvSpPr>
            <a:spLocks noChangeArrowheads="1"/>
          </p:cNvSpPr>
          <p:nvPr/>
        </p:nvSpPr>
        <p:spPr bwMode="auto">
          <a:xfrm>
            <a:off x="958850" y="64643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en-US" altLang="ja-JP" sz="1400"/>
          </a:p>
        </p:txBody>
      </p:sp>
      <p:sp>
        <p:nvSpPr>
          <p:cNvPr id="16388" name="Rectangle 37"/>
          <p:cNvSpPr>
            <a:spLocks noChangeArrowheads="1"/>
          </p:cNvSpPr>
          <p:nvPr/>
        </p:nvSpPr>
        <p:spPr bwMode="auto">
          <a:xfrm>
            <a:off x="3600450" y="64643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en-US" altLang="ja-JP" sz="1400"/>
          </a:p>
        </p:txBody>
      </p:sp>
      <p:sp>
        <p:nvSpPr>
          <p:cNvPr id="16389" name="Rectangle 38"/>
          <p:cNvSpPr>
            <a:spLocks noChangeArrowheads="1"/>
          </p:cNvSpPr>
          <p:nvPr/>
        </p:nvSpPr>
        <p:spPr bwMode="auto">
          <a:xfrm>
            <a:off x="7315200" y="64643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3BD41731-BF37-0743-8C58-BB535AA7C77D}" type="slidenum">
              <a:rPr kumimoji="0" lang="en-US" altLang="ja-JP" sz="1400"/>
              <a:pPr algn="r"/>
              <a:t>1</a:t>
            </a:fld>
            <a:endParaRPr kumimoji="0" lang="en-US" altLang="ja-JP" sz="1400"/>
          </a:p>
        </p:txBody>
      </p:sp>
      <p:pic>
        <p:nvPicPr>
          <p:cNvPr id="16390" name="Picture 39" descr="rul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0" descr="ku-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1375"/>
            <a:ext cx="9112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41"/>
          <p:cNvSpPr txBox="1">
            <a:spLocks noChangeArrowheads="1"/>
          </p:cNvSpPr>
          <p:nvPr/>
        </p:nvSpPr>
        <p:spPr bwMode="auto">
          <a:xfrm>
            <a:off x="1166813" y="542925"/>
            <a:ext cx="7702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ja-JP" altLang="en-US" sz="3200" b="1" dirty="0"/>
              <a:t>課題研究</a:t>
            </a:r>
            <a:r>
              <a:rPr lang="en-US" altLang="ja-JP" sz="3200" b="1" dirty="0"/>
              <a:t>Q2</a:t>
            </a:r>
            <a:r>
              <a:rPr lang="ja-JP" altLang="en-US" sz="3200" b="1"/>
              <a:t>　　　　　　　　　　　　</a:t>
            </a:r>
            <a:r>
              <a:rPr lang="en-US" altLang="ja-JP" sz="3200" b="1" dirty="0"/>
              <a:t>2022</a:t>
            </a:r>
            <a:r>
              <a:rPr lang="ja-JP" altLang="en-US" sz="3200" b="1"/>
              <a:t>年度用</a:t>
            </a:r>
            <a:endParaRPr lang="ja-JP" altLang="en-US" sz="3200" b="1" dirty="0"/>
          </a:p>
        </p:txBody>
      </p:sp>
      <p:sp>
        <p:nvSpPr>
          <p:cNvPr id="16393" name="Rectangle 42"/>
          <p:cNvSpPr>
            <a:spLocks noChangeArrowheads="1"/>
          </p:cNvSpPr>
          <p:nvPr/>
        </p:nvSpPr>
        <p:spPr bwMode="auto">
          <a:xfrm>
            <a:off x="1281113" y="3760788"/>
            <a:ext cx="65532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2800" dirty="0">
                <a:latin typeface="ＭＳ ゴシック" charset="0"/>
                <a:ea typeface="ＭＳ ゴシック" charset="0"/>
                <a:cs typeface="ＭＳ ゴシック" charset="0"/>
              </a:rPr>
              <a:t>京都大学大学院理学研究科　</a:t>
            </a:r>
            <a:endParaRPr lang="en-US" altLang="ja-JP" sz="2800" dirty="0">
              <a:latin typeface="ＭＳ ゴシック" charset="0"/>
              <a:ea typeface="ＭＳ ゴシック" charset="0"/>
              <a:cs typeface="ＭＳ ゴシック" charset="0"/>
            </a:endParaRPr>
          </a:p>
          <a:p>
            <a:pPr algn="ctr"/>
            <a:r>
              <a:rPr lang="ja-JP" altLang="en-US" sz="2800" dirty="0">
                <a:latin typeface="ＭＳ ゴシック" charset="0"/>
                <a:ea typeface="ＭＳ ゴシック" charset="0"/>
                <a:cs typeface="ＭＳ ゴシック" charset="0"/>
              </a:rPr>
              <a:t>物理学第一教室</a:t>
            </a:r>
          </a:p>
          <a:p>
            <a:pPr algn="ctr"/>
            <a:r>
              <a:rPr lang="ja-JP" altLang="en-US" sz="2800" dirty="0">
                <a:latin typeface="ＭＳ ゴシック" charset="0"/>
                <a:ea typeface="ＭＳ ゴシック" charset="0"/>
                <a:cs typeface="ＭＳ ゴシック" charset="0"/>
              </a:rPr>
              <a:t>光物性研究室</a:t>
            </a:r>
          </a:p>
        </p:txBody>
      </p:sp>
      <p:pic>
        <p:nvPicPr>
          <p:cNvPr id="16394" name="Picture 47" descr="pegi3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15313" y="4500563"/>
            <a:ext cx="6429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20" name="Group 48"/>
          <p:cNvGrpSpPr>
            <a:grpSpLocks/>
          </p:cNvGrpSpPr>
          <p:nvPr/>
        </p:nvGrpSpPr>
        <p:grpSpPr bwMode="auto">
          <a:xfrm>
            <a:off x="8286750" y="4206875"/>
            <a:ext cx="446088" cy="263525"/>
            <a:chOff x="5220" y="2650"/>
            <a:chExt cx="281" cy="166"/>
          </a:xfrm>
        </p:grpSpPr>
        <p:sp>
          <p:nvSpPr>
            <p:cNvPr id="3117" name="Line 45"/>
            <p:cNvSpPr>
              <a:spLocks noChangeShapeType="1"/>
            </p:cNvSpPr>
            <p:nvPr/>
          </p:nvSpPr>
          <p:spPr bwMode="auto">
            <a:xfrm>
              <a:off x="5220" y="2716"/>
              <a:ext cx="55" cy="1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118" name="Line 46"/>
            <p:cNvSpPr>
              <a:spLocks noChangeShapeType="1"/>
            </p:cNvSpPr>
            <p:nvPr/>
          </p:nvSpPr>
          <p:spPr bwMode="auto">
            <a:xfrm>
              <a:off x="5338" y="2650"/>
              <a:ext cx="27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119" name="Line 47"/>
            <p:cNvSpPr>
              <a:spLocks noChangeShapeType="1"/>
            </p:cNvSpPr>
            <p:nvPr/>
          </p:nvSpPr>
          <p:spPr bwMode="auto">
            <a:xfrm flipH="1">
              <a:off x="5455" y="2668"/>
              <a:ext cx="46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pic>
        <p:nvPicPr>
          <p:cNvPr id="16396" name="図 14" descr="tanaka-stecker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525838"/>
            <a:ext cx="16764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2"/>
          <p:cNvGrpSpPr>
            <a:grpSpLocks/>
          </p:cNvGrpSpPr>
          <p:nvPr/>
        </p:nvGrpSpPr>
        <p:grpSpPr bwMode="auto">
          <a:xfrm>
            <a:off x="0" y="3860800"/>
            <a:ext cx="9144000" cy="2997200"/>
            <a:chOff x="0" y="2144"/>
            <a:chExt cx="5760" cy="2176"/>
          </a:xfrm>
        </p:grpSpPr>
        <p:sp>
          <p:nvSpPr>
            <p:cNvPr id="17420" name="Freeform 3"/>
            <p:cNvSpPr>
              <a:spLocks/>
            </p:cNvSpPr>
            <p:nvPr/>
          </p:nvSpPr>
          <p:spPr bwMode="ltGray">
            <a:xfrm>
              <a:off x="0" y="3182"/>
              <a:ext cx="5760" cy="1134"/>
            </a:xfrm>
            <a:custGeom>
              <a:avLst/>
              <a:gdLst>
                <a:gd name="T0" fmla="*/ 7694 w 4312"/>
                <a:gd name="T1" fmla="*/ 522 h 1232"/>
                <a:gd name="T2" fmla="*/ 7694 w 4312"/>
                <a:gd name="T3" fmla="*/ 1044 h 1232"/>
                <a:gd name="T4" fmla="*/ 0 w 4312"/>
                <a:gd name="T5" fmla="*/ 1044 h 1232"/>
                <a:gd name="T6" fmla="*/ 0 w 4312"/>
                <a:gd name="T7" fmla="*/ 0 h 1232"/>
                <a:gd name="T8" fmla="*/ 262 w 4312"/>
                <a:gd name="T9" fmla="*/ 41 h 1232"/>
                <a:gd name="T10" fmla="*/ 357 w 4312"/>
                <a:gd name="T11" fmla="*/ 95 h 1232"/>
                <a:gd name="T12" fmla="*/ 464 w 4312"/>
                <a:gd name="T13" fmla="*/ 135 h 1232"/>
                <a:gd name="T14" fmla="*/ 759 w 4312"/>
                <a:gd name="T15" fmla="*/ 101 h 1232"/>
                <a:gd name="T16" fmla="*/ 898 w 4312"/>
                <a:gd name="T17" fmla="*/ 75 h 1232"/>
                <a:gd name="T18" fmla="*/ 1099 w 4312"/>
                <a:gd name="T19" fmla="*/ 95 h 1232"/>
                <a:gd name="T20" fmla="*/ 1208 w 4312"/>
                <a:gd name="T21" fmla="*/ 169 h 1232"/>
                <a:gd name="T22" fmla="*/ 1254 w 4312"/>
                <a:gd name="T23" fmla="*/ 183 h 1232"/>
                <a:gd name="T24" fmla="*/ 1348 w 4312"/>
                <a:gd name="T25" fmla="*/ 224 h 1232"/>
                <a:gd name="T26" fmla="*/ 1548 w 4312"/>
                <a:gd name="T27" fmla="*/ 244 h 1232"/>
                <a:gd name="T28" fmla="*/ 1503 w 4312"/>
                <a:gd name="T29" fmla="*/ 258 h 1232"/>
                <a:gd name="T30" fmla="*/ 1516 w 4312"/>
                <a:gd name="T31" fmla="*/ 278 h 1232"/>
                <a:gd name="T32" fmla="*/ 1471 w 4312"/>
                <a:gd name="T33" fmla="*/ 292 h 1232"/>
                <a:gd name="T34" fmla="*/ 1656 w 4312"/>
                <a:gd name="T35" fmla="*/ 359 h 1232"/>
                <a:gd name="T36" fmla="*/ 1811 w 4312"/>
                <a:gd name="T37" fmla="*/ 332 h 1232"/>
                <a:gd name="T38" fmla="*/ 2076 w 4312"/>
                <a:gd name="T39" fmla="*/ 366 h 1232"/>
                <a:gd name="T40" fmla="*/ 2260 w 4312"/>
                <a:gd name="T41" fmla="*/ 421 h 1232"/>
                <a:gd name="T42" fmla="*/ 2446 w 4312"/>
                <a:gd name="T43" fmla="*/ 474 h 1232"/>
                <a:gd name="T44" fmla="*/ 2586 w 4312"/>
                <a:gd name="T45" fmla="*/ 481 h 1232"/>
                <a:gd name="T46" fmla="*/ 2956 w 4312"/>
                <a:gd name="T47" fmla="*/ 468 h 1232"/>
                <a:gd name="T48" fmla="*/ 3050 w 4312"/>
                <a:gd name="T49" fmla="*/ 474 h 1232"/>
                <a:gd name="T50" fmla="*/ 3066 w 4312"/>
                <a:gd name="T51" fmla="*/ 495 h 1232"/>
                <a:gd name="T52" fmla="*/ 3174 w 4312"/>
                <a:gd name="T53" fmla="*/ 515 h 1232"/>
                <a:gd name="T54" fmla="*/ 3267 w 4312"/>
                <a:gd name="T55" fmla="*/ 549 h 1232"/>
                <a:gd name="T56" fmla="*/ 3298 w 4312"/>
                <a:gd name="T57" fmla="*/ 610 h 1232"/>
                <a:gd name="T58" fmla="*/ 3390 w 4312"/>
                <a:gd name="T59" fmla="*/ 631 h 1232"/>
                <a:gd name="T60" fmla="*/ 3639 w 4312"/>
                <a:gd name="T61" fmla="*/ 671 h 1232"/>
                <a:gd name="T62" fmla="*/ 3854 w 4312"/>
                <a:gd name="T63" fmla="*/ 637 h 1232"/>
                <a:gd name="T64" fmla="*/ 4288 w 4312"/>
                <a:gd name="T65" fmla="*/ 712 h 1232"/>
                <a:gd name="T66" fmla="*/ 4675 w 4312"/>
                <a:gd name="T67" fmla="*/ 665 h 1232"/>
                <a:gd name="T68" fmla="*/ 4814 w 4312"/>
                <a:gd name="T69" fmla="*/ 617 h 1232"/>
                <a:gd name="T70" fmla="*/ 5092 w 4312"/>
                <a:gd name="T71" fmla="*/ 590 h 1232"/>
                <a:gd name="T72" fmla="*/ 5466 w 4312"/>
                <a:gd name="T73" fmla="*/ 542 h 1232"/>
                <a:gd name="T74" fmla="*/ 5573 w 4312"/>
                <a:gd name="T75" fmla="*/ 549 h 1232"/>
                <a:gd name="T76" fmla="*/ 5618 w 4312"/>
                <a:gd name="T77" fmla="*/ 570 h 1232"/>
                <a:gd name="T78" fmla="*/ 5665 w 4312"/>
                <a:gd name="T79" fmla="*/ 576 h 1232"/>
                <a:gd name="T80" fmla="*/ 5899 w 4312"/>
                <a:gd name="T81" fmla="*/ 549 h 1232"/>
                <a:gd name="T82" fmla="*/ 6503 w 4312"/>
                <a:gd name="T83" fmla="*/ 603 h 1232"/>
                <a:gd name="T84" fmla="*/ 6579 w 4312"/>
                <a:gd name="T85" fmla="*/ 685 h 1232"/>
                <a:gd name="T86" fmla="*/ 6595 w 4312"/>
                <a:gd name="T87" fmla="*/ 705 h 1232"/>
                <a:gd name="T88" fmla="*/ 6688 w 4312"/>
                <a:gd name="T89" fmla="*/ 719 h 1232"/>
                <a:gd name="T90" fmla="*/ 6811 w 4312"/>
                <a:gd name="T91" fmla="*/ 698 h 1232"/>
                <a:gd name="T92" fmla="*/ 6858 w 4312"/>
                <a:gd name="T93" fmla="*/ 617 h 1232"/>
                <a:gd name="T94" fmla="*/ 6874 w 4312"/>
                <a:gd name="T95" fmla="*/ 583 h 1232"/>
                <a:gd name="T96" fmla="*/ 6966 w 4312"/>
                <a:gd name="T97" fmla="*/ 570 h 1232"/>
                <a:gd name="T98" fmla="*/ 7105 w 4312"/>
                <a:gd name="T99" fmla="*/ 603 h 1232"/>
                <a:gd name="T100" fmla="*/ 7137 w 4312"/>
                <a:gd name="T101" fmla="*/ 644 h 1232"/>
                <a:gd name="T102" fmla="*/ 7152 w 4312"/>
                <a:gd name="T103" fmla="*/ 677 h 1232"/>
                <a:gd name="T104" fmla="*/ 7199 w 4312"/>
                <a:gd name="T105" fmla="*/ 691 h 1232"/>
                <a:gd name="T106" fmla="*/ 7384 w 4312"/>
                <a:gd name="T107" fmla="*/ 657 h 1232"/>
                <a:gd name="T108" fmla="*/ 7539 w 4312"/>
                <a:gd name="T109" fmla="*/ 596 h 1232"/>
                <a:gd name="T110" fmla="*/ 7647 w 4312"/>
                <a:gd name="T111" fmla="*/ 549 h 1232"/>
                <a:gd name="T112" fmla="*/ 7694 w 4312"/>
                <a:gd name="T113" fmla="*/ 522 h 12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312"/>
                <a:gd name="T172" fmla="*/ 0 h 1232"/>
                <a:gd name="T173" fmla="*/ 4312 w 4312"/>
                <a:gd name="T174" fmla="*/ 1232 h 12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312" h="1232">
                  <a:moveTo>
                    <a:pt x="4312" y="616"/>
                  </a:moveTo>
                  <a:lnTo>
                    <a:pt x="4312" y="1232"/>
                  </a:lnTo>
                  <a:lnTo>
                    <a:pt x="0" y="1232"/>
                  </a:lnTo>
                  <a:lnTo>
                    <a:pt x="0" y="0"/>
                  </a:lnTo>
                  <a:cubicBezTo>
                    <a:pt x="50" y="15"/>
                    <a:pt x="103" y="21"/>
                    <a:pt x="147" y="48"/>
                  </a:cubicBezTo>
                  <a:cubicBezTo>
                    <a:pt x="168" y="76"/>
                    <a:pt x="168" y="93"/>
                    <a:pt x="200" y="112"/>
                  </a:cubicBezTo>
                  <a:cubicBezTo>
                    <a:pt x="213" y="149"/>
                    <a:pt x="226" y="139"/>
                    <a:pt x="260" y="160"/>
                  </a:cubicBezTo>
                  <a:cubicBezTo>
                    <a:pt x="317" y="143"/>
                    <a:pt x="367" y="132"/>
                    <a:pt x="425" y="120"/>
                  </a:cubicBezTo>
                  <a:cubicBezTo>
                    <a:pt x="454" y="114"/>
                    <a:pt x="475" y="97"/>
                    <a:pt x="503" y="88"/>
                  </a:cubicBezTo>
                  <a:cubicBezTo>
                    <a:pt x="540" y="99"/>
                    <a:pt x="616" y="112"/>
                    <a:pt x="616" y="112"/>
                  </a:cubicBezTo>
                  <a:cubicBezTo>
                    <a:pt x="665" y="142"/>
                    <a:pt x="643" y="169"/>
                    <a:pt x="677" y="200"/>
                  </a:cubicBezTo>
                  <a:cubicBezTo>
                    <a:pt x="684" y="207"/>
                    <a:pt x="695" y="210"/>
                    <a:pt x="703" y="216"/>
                  </a:cubicBezTo>
                  <a:cubicBezTo>
                    <a:pt x="721" y="231"/>
                    <a:pt x="755" y="264"/>
                    <a:pt x="755" y="264"/>
                  </a:cubicBezTo>
                  <a:cubicBezTo>
                    <a:pt x="801" y="253"/>
                    <a:pt x="838" y="248"/>
                    <a:pt x="868" y="288"/>
                  </a:cubicBezTo>
                  <a:cubicBezTo>
                    <a:pt x="859" y="293"/>
                    <a:pt x="846" y="295"/>
                    <a:pt x="842" y="304"/>
                  </a:cubicBezTo>
                  <a:cubicBezTo>
                    <a:pt x="838" y="312"/>
                    <a:pt x="854" y="320"/>
                    <a:pt x="850" y="328"/>
                  </a:cubicBezTo>
                  <a:cubicBezTo>
                    <a:pt x="846" y="337"/>
                    <a:pt x="833" y="339"/>
                    <a:pt x="824" y="344"/>
                  </a:cubicBezTo>
                  <a:cubicBezTo>
                    <a:pt x="843" y="394"/>
                    <a:pt x="875" y="408"/>
                    <a:pt x="928" y="424"/>
                  </a:cubicBezTo>
                  <a:cubicBezTo>
                    <a:pt x="960" y="414"/>
                    <a:pt x="983" y="400"/>
                    <a:pt x="1015" y="392"/>
                  </a:cubicBezTo>
                  <a:cubicBezTo>
                    <a:pt x="1068" y="402"/>
                    <a:pt x="1107" y="423"/>
                    <a:pt x="1163" y="432"/>
                  </a:cubicBezTo>
                  <a:cubicBezTo>
                    <a:pt x="1197" y="453"/>
                    <a:pt x="1232" y="475"/>
                    <a:pt x="1267" y="496"/>
                  </a:cubicBezTo>
                  <a:cubicBezTo>
                    <a:pt x="1297" y="515"/>
                    <a:pt x="1332" y="551"/>
                    <a:pt x="1371" y="560"/>
                  </a:cubicBezTo>
                  <a:cubicBezTo>
                    <a:pt x="1396" y="566"/>
                    <a:pt x="1423" y="565"/>
                    <a:pt x="1449" y="568"/>
                  </a:cubicBezTo>
                  <a:cubicBezTo>
                    <a:pt x="1516" y="583"/>
                    <a:pt x="1592" y="572"/>
                    <a:pt x="1657" y="552"/>
                  </a:cubicBezTo>
                  <a:cubicBezTo>
                    <a:pt x="1674" y="555"/>
                    <a:pt x="1694" y="552"/>
                    <a:pt x="1709" y="560"/>
                  </a:cubicBezTo>
                  <a:cubicBezTo>
                    <a:pt x="1717" y="564"/>
                    <a:pt x="1712" y="577"/>
                    <a:pt x="1718" y="584"/>
                  </a:cubicBezTo>
                  <a:cubicBezTo>
                    <a:pt x="1733" y="601"/>
                    <a:pt x="1758" y="603"/>
                    <a:pt x="1779" y="608"/>
                  </a:cubicBezTo>
                  <a:cubicBezTo>
                    <a:pt x="1795" y="623"/>
                    <a:pt x="1817" y="632"/>
                    <a:pt x="1831" y="648"/>
                  </a:cubicBezTo>
                  <a:cubicBezTo>
                    <a:pt x="1840" y="659"/>
                    <a:pt x="1847" y="719"/>
                    <a:pt x="1848" y="720"/>
                  </a:cubicBezTo>
                  <a:cubicBezTo>
                    <a:pt x="1855" y="732"/>
                    <a:pt x="1888" y="741"/>
                    <a:pt x="1900" y="744"/>
                  </a:cubicBezTo>
                  <a:cubicBezTo>
                    <a:pt x="1953" y="758"/>
                    <a:pt x="1991" y="777"/>
                    <a:pt x="2039" y="792"/>
                  </a:cubicBezTo>
                  <a:cubicBezTo>
                    <a:pt x="2109" y="776"/>
                    <a:pt x="2103" y="770"/>
                    <a:pt x="2160" y="752"/>
                  </a:cubicBezTo>
                  <a:cubicBezTo>
                    <a:pt x="2245" y="763"/>
                    <a:pt x="2332" y="796"/>
                    <a:pt x="2403" y="840"/>
                  </a:cubicBezTo>
                  <a:cubicBezTo>
                    <a:pt x="2476" y="823"/>
                    <a:pt x="2549" y="806"/>
                    <a:pt x="2620" y="784"/>
                  </a:cubicBezTo>
                  <a:cubicBezTo>
                    <a:pt x="2653" y="774"/>
                    <a:pt x="2667" y="741"/>
                    <a:pt x="2698" y="728"/>
                  </a:cubicBezTo>
                  <a:cubicBezTo>
                    <a:pt x="2754" y="705"/>
                    <a:pt x="2795" y="702"/>
                    <a:pt x="2854" y="696"/>
                  </a:cubicBezTo>
                  <a:cubicBezTo>
                    <a:pt x="2925" y="680"/>
                    <a:pt x="2991" y="653"/>
                    <a:pt x="3063" y="640"/>
                  </a:cubicBezTo>
                  <a:cubicBezTo>
                    <a:pt x="3083" y="643"/>
                    <a:pt x="3104" y="641"/>
                    <a:pt x="3123" y="648"/>
                  </a:cubicBezTo>
                  <a:cubicBezTo>
                    <a:pt x="3135" y="652"/>
                    <a:pt x="3140" y="666"/>
                    <a:pt x="3149" y="672"/>
                  </a:cubicBezTo>
                  <a:cubicBezTo>
                    <a:pt x="3157" y="677"/>
                    <a:pt x="3167" y="677"/>
                    <a:pt x="3175" y="680"/>
                  </a:cubicBezTo>
                  <a:cubicBezTo>
                    <a:pt x="3221" y="666"/>
                    <a:pt x="3265" y="673"/>
                    <a:pt x="3306" y="648"/>
                  </a:cubicBezTo>
                  <a:cubicBezTo>
                    <a:pt x="3415" y="682"/>
                    <a:pt x="3532" y="686"/>
                    <a:pt x="3644" y="712"/>
                  </a:cubicBezTo>
                  <a:cubicBezTo>
                    <a:pt x="3666" y="742"/>
                    <a:pt x="3675" y="774"/>
                    <a:pt x="3687" y="808"/>
                  </a:cubicBezTo>
                  <a:cubicBezTo>
                    <a:pt x="3691" y="816"/>
                    <a:pt x="3687" y="829"/>
                    <a:pt x="3696" y="832"/>
                  </a:cubicBezTo>
                  <a:cubicBezTo>
                    <a:pt x="3713" y="837"/>
                    <a:pt x="3748" y="848"/>
                    <a:pt x="3748" y="848"/>
                  </a:cubicBezTo>
                  <a:cubicBezTo>
                    <a:pt x="3798" y="833"/>
                    <a:pt x="3786" y="867"/>
                    <a:pt x="3817" y="824"/>
                  </a:cubicBezTo>
                  <a:cubicBezTo>
                    <a:pt x="3806" y="780"/>
                    <a:pt x="3809" y="760"/>
                    <a:pt x="3843" y="728"/>
                  </a:cubicBezTo>
                  <a:cubicBezTo>
                    <a:pt x="3847" y="715"/>
                    <a:pt x="3841" y="698"/>
                    <a:pt x="3852" y="688"/>
                  </a:cubicBezTo>
                  <a:cubicBezTo>
                    <a:pt x="3865" y="676"/>
                    <a:pt x="3904" y="672"/>
                    <a:pt x="3904" y="672"/>
                  </a:cubicBezTo>
                  <a:cubicBezTo>
                    <a:pt x="3932" y="681"/>
                    <a:pt x="3982" y="712"/>
                    <a:pt x="3982" y="712"/>
                  </a:cubicBezTo>
                  <a:cubicBezTo>
                    <a:pt x="3988" y="728"/>
                    <a:pt x="3996" y="743"/>
                    <a:pt x="4000" y="760"/>
                  </a:cubicBezTo>
                  <a:cubicBezTo>
                    <a:pt x="4003" y="773"/>
                    <a:pt x="4001" y="788"/>
                    <a:pt x="4008" y="800"/>
                  </a:cubicBezTo>
                  <a:cubicBezTo>
                    <a:pt x="4014" y="808"/>
                    <a:pt x="4026" y="811"/>
                    <a:pt x="4034" y="816"/>
                  </a:cubicBezTo>
                  <a:cubicBezTo>
                    <a:pt x="4072" y="804"/>
                    <a:pt x="4102" y="787"/>
                    <a:pt x="4138" y="776"/>
                  </a:cubicBezTo>
                  <a:cubicBezTo>
                    <a:pt x="4172" y="730"/>
                    <a:pt x="4159" y="719"/>
                    <a:pt x="4225" y="704"/>
                  </a:cubicBezTo>
                  <a:cubicBezTo>
                    <a:pt x="4246" y="675"/>
                    <a:pt x="4265" y="677"/>
                    <a:pt x="4286" y="648"/>
                  </a:cubicBezTo>
                  <a:cubicBezTo>
                    <a:pt x="4277" y="625"/>
                    <a:pt x="4312" y="616"/>
                    <a:pt x="4312" y="61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7421" name="Group 4"/>
            <p:cNvGrpSpPr>
              <a:grpSpLocks/>
            </p:cNvGrpSpPr>
            <p:nvPr/>
          </p:nvGrpSpPr>
          <p:grpSpPr bwMode="auto">
            <a:xfrm>
              <a:off x="4566" y="2144"/>
              <a:ext cx="1194" cy="2176"/>
              <a:chOff x="1754" y="405"/>
              <a:chExt cx="2124" cy="3627"/>
            </a:xfrm>
          </p:grpSpPr>
          <p:grpSp>
            <p:nvGrpSpPr>
              <p:cNvPr id="17422" name="Group 5"/>
              <p:cNvGrpSpPr>
                <a:grpSpLocks/>
              </p:cNvGrpSpPr>
              <p:nvPr/>
            </p:nvGrpSpPr>
            <p:grpSpPr bwMode="auto">
              <a:xfrm>
                <a:off x="1929" y="405"/>
                <a:ext cx="1740" cy="1929"/>
                <a:chOff x="1929" y="405"/>
                <a:chExt cx="1740" cy="1929"/>
              </a:xfrm>
            </p:grpSpPr>
            <p:sp>
              <p:nvSpPr>
                <p:cNvPr id="17438" name="Oval 6"/>
                <p:cNvSpPr>
                  <a:spLocks noChangeArrowheads="1"/>
                </p:cNvSpPr>
                <p:nvPr/>
              </p:nvSpPr>
              <p:spPr bwMode="ltGray">
                <a:xfrm>
                  <a:off x="2741" y="464"/>
                  <a:ext cx="47" cy="5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439" name="Freeform 7"/>
                <p:cNvSpPr>
                  <a:spLocks/>
                </p:cNvSpPr>
                <p:nvPr/>
              </p:nvSpPr>
              <p:spPr bwMode="ltGray">
                <a:xfrm>
                  <a:off x="2661" y="405"/>
                  <a:ext cx="225" cy="1215"/>
                </a:xfrm>
                <a:custGeom>
                  <a:avLst/>
                  <a:gdLst>
                    <a:gd name="T0" fmla="*/ 39 w 225"/>
                    <a:gd name="T1" fmla="*/ 1146 h 1215"/>
                    <a:gd name="T2" fmla="*/ 87 w 225"/>
                    <a:gd name="T3" fmla="*/ 1092 h 1215"/>
                    <a:gd name="T4" fmla="*/ 99 w 225"/>
                    <a:gd name="T5" fmla="*/ 0 h 1215"/>
                    <a:gd name="T6" fmla="*/ 108 w 225"/>
                    <a:gd name="T7" fmla="*/ 0 h 1215"/>
                    <a:gd name="T8" fmla="*/ 138 w 225"/>
                    <a:gd name="T9" fmla="*/ 1095 h 1215"/>
                    <a:gd name="T10" fmla="*/ 183 w 225"/>
                    <a:gd name="T11" fmla="*/ 1146 h 1215"/>
                    <a:gd name="T12" fmla="*/ 225 w 225"/>
                    <a:gd name="T13" fmla="*/ 1146 h 1215"/>
                    <a:gd name="T14" fmla="*/ 222 w 225"/>
                    <a:gd name="T15" fmla="*/ 1212 h 1215"/>
                    <a:gd name="T16" fmla="*/ 0 w 225"/>
                    <a:gd name="T17" fmla="*/ 1215 h 1215"/>
                    <a:gd name="T18" fmla="*/ 0 w 225"/>
                    <a:gd name="T19" fmla="*/ 1149 h 1215"/>
                    <a:gd name="T20" fmla="*/ 39 w 225"/>
                    <a:gd name="T21" fmla="*/ 1146 h 12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5"/>
                    <a:gd name="T34" fmla="*/ 0 h 1215"/>
                    <a:gd name="T35" fmla="*/ 225 w 225"/>
                    <a:gd name="T36" fmla="*/ 1215 h 12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5" h="1215">
                      <a:moveTo>
                        <a:pt x="39" y="1146"/>
                      </a:moveTo>
                      <a:lnTo>
                        <a:pt x="87" y="1092"/>
                      </a:lnTo>
                      <a:lnTo>
                        <a:pt x="99" y="0"/>
                      </a:lnTo>
                      <a:lnTo>
                        <a:pt x="108" y="0"/>
                      </a:lnTo>
                      <a:lnTo>
                        <a:pt x="138" y="1095"/>
                      </a:lnTo>
                      <a:lnTo>
                        <a:pt x="183" y="1146"/>
                      </a:lnTo>
                      <a:lnTo>
                        <a:pt x="225" y="1146"/>
                      </a:lnTo>
                      <a:lnTo>
                        <a:pt x="222" y="1212"/>
                      </a:lnTo>
                      <a:lnTo>
                        <a:pt x="0" y="1215"/>
                      </a:lnTo>
                      <a:lnTo>
                        <a:pt x="0" y="1149"/>
                      </a:lnTo>
                      <a:lnTo>
                        <a:pt x="39" y="114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440" name="Oval 8"/>
                <p:cNvSpPr>
                  <a:spLocks noChangeArrowheads="1"/>
                </p:cNvSpPr>
                <p:nvPr/>
              </p:nvSpPr>
              <p:spPr bwMode="ltGray">
                <a:xfrm>
                  <a:off x="2741" y="539"/>
                  <a:ext cx="47" cy="5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441" name="Oval 9"/>
                <p:cNvSpPr>
                  <a:spLocks noChangeArrowheads="1"/>
                </p:cNvSpPr>
                <p:nvPr/>
              </p:nvSpPr>
              <p:spPr bwMode="ltGray">
                <a:xfrm>
                  <a:off x="2728" y="804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442" name="Oval 10"/>
                <p:cNvSpPr>
                  <a:spLocks noChangeArrowheads="1"/>
                </p:cNvSpPr>
                <p:nvPr/>
              </p:nvSpPr>
              <p:spPr bwMode="ltGray">
                <a:xfrm>
                  <a:off x="2728" y="870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443" name="Oval 11"/>
                <p:cNvSpPr>
                  <a:spLocks noChangeArrowheads="1"/>
                </p:cNvSpPr>
                <p:nvPr/>
              </p:nvSpPr>
              <p:spPr bwMode="ltGray">
                <a:xfrm>
                  <a:off x="2728" y="936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444" name="Oval 12"/>
                <p:cNvSpPr>
                  <a:spLocks noChangeArrowheads="1"/>
                </p:cNvSpPr>
                <p:nvPr/>
              </p:nvSpPr>
              <p:spPr bwMode="ltGray">
                <a:xfrm>
                  <a:off x="2728" y="1002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445" name="Oval 13"/>
                <p:cNvSpPr>
                  <a:spLocks noChangeArrowheads="1"/>
                </p:cNvSpPr>
                <p:nvPr/>
              </p:nvSpPr>
              <p:spPr bwMode="ltGray">
                <a:xfrm>
                  <a:off x="2718" y="1206"/>
                  <a:ext cx="108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446" name="Oval 14"/>
                <p:cNvSpPr>
                  <a:spLocks noChangeArrowheads="1"/>
                </p:cNvSpPr>
                <p:nvPr/>
              </p:nvSpPr>
              <p:spPr bwMode="ltGray">
                <a:xfrm>
                  <a:off x="2723" y="1140"/>
                  <a:ext cx="99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447" name="Oval 15"/>
                <p:cNvSpPr>
                  <a:spLocks noChangeArrowheads="1"/>
                </p:cNvSpPr>
                <p:nvPr/>
              </p:nvSpPr>
              <p:spPr bwMode="ltGray">
                <a:xfrm>
                  <a:off x="2722" y="1068"/>
                  <a:ext cx="99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448" name="Oval 16"/>
                <p:cNvSpPr>
                  <a:spLocks noChangeArrowheads="1"/>
                </p:cNvSpPr>
                <p:nvPr/>
              </p:nvSpPr>
              <p:spPr bwMode="ltGray">
                <a:xfrm>
                  <a:off x="2718" y="1272"/>
                  <a:ext cx="108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449" name="Oval 17"/>
                <p:cNvSpPr>
                  <a:spLocks noChangeArrowheads="1"/>
                </p:cNvSpPr>
                <p:nvPr/>
              </p:nvSpPr>
              <p:spPr bwMode="ltGray">
                <a:xfrm>
                  <a:off x="2715" y="1341"/>
                  <a:ext cx="114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450" name="Freeform 18"/>
                <p:cNvSpPr>
                  <a:spLocks/>
                </p:cNvSpPr>
                <p:nvPr/>
              </p:nvSpPr>
              <p:spPr bwMode="ltGray">
                <a:xfrm>
                  <a:off x="2697" y="1407"/>
                  <a:ext cx="153" cy="93"/>
                </a:xfrm>
                <a:custGeom>
                  <a:avLst/>
                  <a:gdLst>
                    <a:gd name="T0" fmla="*/ 69 w 153"/>
                    <a:gd name="T1" fmla="*/ 93 h 93"/>
                    <a:gd name="T2" fmla="*/ 30 w 153"/>
                    <a:gd name="T3" fmla="*/ 75 h 93"/>
                    <a:gd name="T4" fmla="*/ 12 w 153"/>
                    <a:gd name="T5" fmla="*/ 48 h 93"/>
                    <a:gd name="T6" fmla="*/ 0 w 153"/>
                    <a:gd name="T7" fmla="*/ 9 h 93"/>
                    <a:gd name="T8" fmla="*/ 24 w 153"/>
                    <a:gd name="T9" fmla="*/ 30 h 93"/>
                    <a:gd name="T10" fmla="*/ 39 w 153"/>
                    <a:gd name="T11" fmla="*/ 3 h 93"/>
                    <a:gd name="T12" fmla="*/ 60 w 153"/>
                    <a:gd name="T13" fmla="*/ 27 h 93"/>
                    <a:gd name="T14" fmla="*/ 93 w 153"/>
                    <a:gd name="T15" fmla="*/ 27 h 93"/>
                    <a:gd name="T16" fmla="*/ 114 w 153"/>
                    <a:gd name="T17" fmla="*/ 0 h 93"/>
                    <a:gd name="T18" fmla="*/ 120 w 153"/>
                    <a:gd name="T19" fmla="*/ 27 h 93"/>
                    <a:gd name="T20" fmla="*/ 153 w 153"/>
                    <a:gd name="T21" fmla="*/ 9 h 93"/>
                    <a:gd name="T22" fmla="*/ 123 w 153"/>
                    <a:gd name="T23" fmla="*/ 81 h 93"/>
                    <a:gd name="T24" fmla="*/ 69 w 153"/>
                    <a:gd name="T25" fmla="*/ 93 h 9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3"/>
                    <a:gd name="T40" fmla="*/ 0 h 93"/>
                    <a:gd name="T41" fmla="*/ 153 w 153"/>
                    <a:gd name="T42" fmla="*/ 93 h 9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3" h="93">
                      <a:moveTo>
                        <a:pt x="69" y="93"/>
                      </a:moveTo>
                      <a:lnTo>
                        <a:pt x="30" y="75"/>
                      </a:lnTo>
                      <a:lnTo>
                        <a:pt x="12" y="48"/>
                      </a:lnTo>
                      <a:lnTo>
                        <a:pt x="0" y="9"/>
                      </a:lnTo>
                      <a:lnTo>
                        <a:pt x="24" y="30"/>
                      </a:lnTo>
                      <a:lnTo>
                        <a:pt x="39" y="3"/>
                      </a:lnTo>
                      <a:lnTo>
                        <a:pt x="60" y="27"/>
                      </a:lnTo>
                      <a:lnTo>
                        <a:pt x="93" y="27"/>
                      </a:lnTo>
                      <a:lnTo>
                        <a:pt x="114" y="0"/>
                      </a:lnTo>
                      <a:lnTo>
                        <a:pt x="120" y="27"/>
                      </a:lnTo>
                      <a:lnTo>
                        <a:pt x="153" y="9"/>
                      </a:lnTo>
                      <a:lnTo>
                        <a:pt x="123" y="81"/>
                      </a:lnTo>
                      <a:lnTo>
                        <a:pt x="69" y="9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451" name="Freeform 19"/>
                <p:cNvSpPr>
                  <a:spLocks/>
                </p:cNvSpPr>
                <p:nvPr/>
              </p:nvSpPr>
              <p:spPr bwMode="ltGray">
                <a:xfrm>
                  <a:off x="1929" y="1614"/>
                  <a:ext cx="1740" cy="720"/>
                </a:xfrm>
                <a:custGeom>
                  <a:avLst/>
                  <a:gdLst>
                    <a:gd name="T0" fmla="*/ 1086 w 1740"/>
                    <a:gd name="T1" fmla="*/ 105 h 720"/>
                    <a:gd name="T2" fmla="*/ 1353 w 1740"/>
                    <a:gd name="T3" fmla="*/ 252 h 720"/>
                    <a:gd name="T4" fmla="*/ 1521 w 1740"/>
                    <a:gd name="T5" fmla="*/ 303 h 720"/>
                    <a:gd name="T6" fmla="*/ 1563 w 1740"/>
                    <a:gd name="T7" fmla="*/ 318 h 720"/>
                    <a:gd name="T8" fmla="*/ 1620 w 1740"/>
                    <a:gd name="T9" fmla="*/ 357 h 720"/>
                    <a:gd name="T10" fmla="*/ 1728 w 1740"/>
                    <a:gd name="T11" fmla="*/ 324 h 720"/>
                    <a:gd name="T12" fmla="*/ 1719 w 1740"/>
                    <a:gd name="T13" fmla="*/ 351 h 720"/>
                    <a:gd name="T14" fmla="*/ 1734 w 1740"/>
                    <a:gd name="T15" fmla="*/ 378 h 720"/>
                    <a:gd name="T16" fmla="*/ 1686 w 1740"/>
                    <a:gd name="T17" fmla="*/ 441 h 720"/>
                    <a:gd name="T18" fmla="*/ 1680 w 1740"/>
                    <a:gd name="T19" fmla="*/ 468 h 720"/>
                    <a:gd name="T20" fmla="*/ 1650 w 1740"/>
                    <a:gd name="T21" fmla="*/ 480 h 720"/>
                    <a:gd name="T22" fmla="*/ 1632 w 1740"/>
                    <a:gd name="T23" fmla="*/ 546 h 720"/>
                    <a:gd name="T24" fmla="*/ 1617 w 1740"/>
                    <a:gd name="T25" fmla="*/ 561 h 720"/>
                    <a:gd name="T26" fmla="*/ 1632 w 1740"/>
                    <a:gd name="T27" fmla="*/ 609 h 720"/>
                    <a:gd name="T28" fmla="*/ 1614 w 1740"/>
                    <a:gd name="T29" fmla="*/ 585 h 720"/>
                    <a:gd name="T30" fmla="*/ 1602 w 1740"/>
                    <a:gd name="T31" fmla="*/ 576 h 720"/>
                    <a:gd name="T32" fmla="*/ 1569 w 1740"/>
                    <a:gd name="T33" fmla="*/ 540 h 720"/>
                    <a:gd name="T34" fmla="*/ 1458 w 1740"/>
                    <a:gd name="T35" fmla="*/ 582 h 720"/>
                    <a:gd name="T36" fmla="*/ 1416 w 1740"/>
                    <a:gd name="T37" fmla="*/ 618 h 720"/>
                    <a:gd name="T38" fmla="*/ 1377 w 1740"/>
                    <a:gd name="T39" fmla="*/ 603 h 720"/>
                    <a:gd name="T40" fmla="*/ 1353 w 1740"/>
                    <a:gd name="T41" fmla="*/ 624 h 720"/>
                    <a:gd name="T42" fmla="*/ 1317 w 1740"/>
                    <a:gd name="T43" fmla="*/ 615 h 720"/>
                    <a:gd name="T44" fmla="*/ 1263 w 1740"/>
                    <a:gd name="T45" fmla="*/ 615 h 720"/>
                    <a:gd name="T46" fmla="*/ 1245 w 1740"/>
                    <a:gd name="T47" fmla="*/ 651 h 720"/>
                    <a:gd name="T48" fmla="*/ 1188 w 1740"/>
                    <a:gd name="T49" fmla="*/ 693 h 720"/>
                    <a:gd name="T50" fmla="*/ 504 w 1740"/>
                    <a:gd name="T51" fmla="*/ 717 h 720"/>
                    <a:gd name="T52" fmla="*/ 471 w 1740"/>
                    <a:gd name="T53" fmla="*/ 690 h 720"/>
                    <a:gd name="T54" fmla="*/ 417 w 1740"/>
                    <a:gd name="T55" fmla="*/ 660 h 720"/>
                    <a:gd name="T56" fmla="*/ 333 w 1740"/>
                    <a:gd name="T57" fmla="*/ 681 h 720"/>
                    <a:gd name="T58" fmla="*/ 366 w 1740"/>
                    <a:gd name="T59" fmla="*/ 621 h 720"/>
                    <a:gd name="T60" fmla="*/ 258 w 1740"/>
                    <a:gd name="T61" fmla="*/ 657 h 720"/>
                    <a:gd name="T62" fmla="*/ 279 w 1740"/>
                    <a:gd name="T63" fmla="*/ 603 h 720"/>
                    <a:gd name="T64" fmla="*/ 123 w 1740"/>
                    <a:gd name="T65" fmla="*/ 660 h 720"/>
                    <a:gd name="T66" fmla="*/ 81 w 1740"/>
                    <a:gd name="T67" fmla="*/ 699 h 720"/>
                    <a:gd name="T68" fmla="*/ 87 w 1740"/>
                    <a:gd name="T69" fmla="*/ 651 h 720"/>
                    <a:gd name="T70" fmla="*/ 81 w 1740"/>
                    <a:gd name="T71" fmla="*/ 603 h 720"/>
                    <a:gd name="T72" fmla="*/ 12 w 1740"/>
                    <a:gd name="T73" fmla="*/ 513 h 720"/>
                    <a:gd name="T74" fmla="*/ 87 w 1740"/>
                    <a:gd name="T75" fmla="*/ 474 h 720"/>
                    <a:gd name="T76" fmla="*/ 144 w 1740"/>
                    <a:gd name="T77" fmla="*/ 414 h 720"/>
                    <a:gd name="T78" fmla="*/ 252 w 1740"/>
                    <a:gd name="T79" fmla="*/ 378 h 720"/>
                    <a:gd name="T80" fmla="*/ 258 w 1740"/>
                    <a:gd name="T81" fmla="*/ 318 h 720"/>
                    <a:gd name="T82" fmla="*/ 306 w 1740"/>
                    <a:gd name="T83" fmla="*/ 348 h 720"/>
                    <a:gd name="T84" fmla="*/ 360 w 1740"/>
                    <a:gd name="T85" fmla="*/ 300 h 720"/>
                    <a:gd name="T86" fmla="*/ 393 w 1740"/>
                    <a:gd name="T87" fmla="*/ 297 h 720"/>
                    <a:gd name="T88" fmla="*/ 723 w 1740"/>
                    <a:gd name="T89" fmla="*/ 3 h 7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740"/>
                    <a:gd name="T136" fmla="*/ 0 h 720"/>
                    <a:gd name="T137" fmla="*/ 1740 w 1740"/>
                    <a:gd name="T138" fmla="*/ 720 h 72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740" h="720">
                      <a:moveTo>
                        <a:pt x="954" y="0"/>
                      </a:moveTo>
                      <a:lnTo>
                        <a:pt x="1086" y="105"/>
                      </a:lnTo>
                      <a:lnTo>
                        <a:pt x="1206" y="180"/>
                      </a:lnTo>
                      <a:lnTo>
                        <a:pt x="1353" y="252"/>
                      </a:lnTo>
                      <a:lnTo>
                        <a:pt x="1467" y="291"/>
                      </a:lnTo>
                      <a:lnTo>
                        <a:pt x="1521" y="303"/>
                      </a:lnTo>
                      <a:lnTo>
                        <a:pt x="1581" y="294"/>
                      </a:lnTo>
                      <a:lnTo>
                        <a:pt x="1563" y="318"/>
                      </a:lnTo>
                      <a:lnTo>
                        <a:pt x="1572" y="342"/>
                      </a:lnTo>
                      <a:lnTo>
                        <a:pt x="1620" y="357"/>
                      </a:lnTo>
                      <a:lnTo>
                        <a:pt x="1680" y="354"/>
                      </a:lnTo>
                      <a:lnTo>
                        <a:pt x="1728" y="324"/>
                      </a:lnTo>
                      <a:lnTo>
                        <a:pt x="1740" y="339"/>
                      </a:lnTo>
                      <a:lnTo>
                        <a:pt x="1719" y="351"/>
                      </a:lnTo>
                      <a:lnTo>
                        <a:pt x="1710" y="393"/>
                      </a:lnTo>
                      <a:lnTo>
                        <a:pt x="1734" y="378"/>
                      </a:lnTo>
                      <a:lnTo>
                        <a:pt x="1707" y="414"/>
                      </a:lnTo>
                      <a:lnTo>
                        <a:pt x="1686" y="441"/>
                      </a:lnTo>
                      <a:lnTo>
                        <a:pt x="1698" y="456"/>
                      </a:lnTo>
                      <a:lnTo>
                        <a:pt x="1680" y="468"/>
                      </a:lnTo>
                      <a:lnTo>
                        <a:pt x="1668" y="486"/>
                      </a:lnTo>
                      <a:lnTo>
                        <a:pt x="1650" y="480"/>
                      </a:lnTo>
                      <a:lnTo>
                        <a:pt x="1614" y="510"/>
                      </a:lnTo>
                      <a:lnTo>
                        <a:pt x="1632" y="546"/>
                      </a:lnTo>
                      <a:lnTo>
                        <a:pt x="1632" y="579"/>
                      </a:lnTo>
                      <a:lnTo>
                        <a:pt x="1617" y="561"/>
                      </a:lnTo>
                      <a:lnTo>
                        <a:pt x="1617" y="585"/>
                      </a:lnTo>
                      <a:lnTo>
                        <a:pt x="1632" y="609"/>
                      </a:lnTo>
                      <a:lnTo>
                        <a:pt x="1605" y="609"/>
                      </a:lnTo>
                      <a:lnTo>
                        <a:pt x="1614" y="585"/>
                      </a:lnTo>
                      <a:lnTo>
                        <a:pt x="1614" y="561"/>
                      </a:lnTo>
                      <a:lnTo>
                        <a:pt x="1602" y="576"/>
                      </a:lnTo>
                      <a:lnTo>
                        <a:pt x="1608" y="516"/>
                      </a:lnTo>
                      <a:lnTo>
                        <a:pt x="1569" y="540"/>
                      </a:lnTo>
                      <a:lnTo>
                        <a:pt x="1518" y="558"/>
                      </a:lnTo>
                      <a:lnTo>
                        <a:pt x="1458" y="582"/>
                      </a:lnTo>
                      <a:lnTo>
                        <a:pt x="1407" y="597"/>
                      </a:lnTo>
                      <a:lnTo>
                        <a:pt x="1416" y="618"/>
                      </a:lnTo>
                      <a:lnTo>
                        <a:pt x="1395" y="627"/>
                      </a:lnTo>
                      <a:lnTo>
                        <a:pt x="1377" y="603"/>
                      </a:lnTo>
                      <a:lnTo>
                        <a:pt x="1347" y="606"/>
                      </a:lnTo>
                      <a:lnTo>
                        <a:pt x="1353" y="624"/>
                      </a:lnTo>
                      <a:lnTo>
                        <a:pt x="1335" y="630"/>
                      </a:lnTo>
                      <a:lnTo>
                        <a:pt x="1317" y="615"/>
                      </a:lnTo>
                      <a:lnTo>
                        <a:pt x="1311" y="639"/>
                      </a:lnTo>
                      <a:lnTo>
                        <a:pt x="1263" y="615"/>
                      </a:lnTo>
                      <a:lnTo>
                        <a:pt x="1263" y="642"/>
                      </a:lnTo>
                      <a:lnTo>
                        <a:pt x="1245" y="651"/>
                      </a:lnTo>
                      <a:lnTo>
                        <a:pt x="1218" y="633"/>
                      </a:lnTo>
                      <a:lnTo>
                        <a:pt x="1188" y="693"/>
                      </a:lnTo>
                      <a:lnTo>
                        <a:pt x="1191" y="720"/>
                      </a:lnTo>
                      <a:lnTo>
                        <a:pt x="504" y="717"/>
                      </a:lnTo>
                      <a:lnTo>
                        <a:pt x="498" y="687"/>
                      </a:lnTo>
                      <a:lnTo>
                        <a:pt x="471" y="690"/>
                      </a:lnTo>
                      <a:lnTo>
                        <a:pt x="462" y="663"/>
                      </a:lnTo>
                      <a:lnTo>
                        <a:pt x="417" y="660"/>
                      </a:lnTo>
                      <a:lnTo>
                        <a:pt x="411" y="642"/>
                      </a:lnTo>
                      <a:lnTo>
                        <a:pt x="333" y="681"/>
                      </a:lnTo>
                      <a:lnTo>
                        <a:pt x="306" y="663"/>
                      </a:lnTo>
                      <a:lnTo>
                        <a:pt x="366" y="621"/>
                      </a:lnTo>
                      <a:lnTo>
                        <a:pt x="345" y="615"/>
                      </a:lnTo>
                      <a:lnTo>
                        <a:pt x="258" y="657"/>
                      </a:lnTo>
                      <a:lnTo>
                        <a:pt x="237" y="642"/>
                      </a:lnTo>
                      <a:lnTo>
                        <a:pt x="279" y="603"/>
                      </a:lnTo>
                      <a:lnTo>
                        <a:pt x="120" y="606"/>
                      </a:lnTo>
                      <a:lnTo>
                        <a:pt x="123" y="660"/>
                      </a:lnTo>
                      <a:lnTo>
                        <a:pt x="102" y="657"/>
                      </a:lnTo>
                      <a:lnTo>
                        <a:pt x="81" y="699"/>
                      </a:lnTo>
                      <a:lnTo>
                        <a:pt x="117" y="702"/>
                      </a:lnTo>
                      <a:lnTo>
                        <a:pt x="87" y="651"/>
                      </a:lnTo>
                      <a:lnTo>
                        <a:pt x="105" y="603"/>
                      </a:lnTo>
                      <a:lnTo>
                        <a:pt x="81" y="603"/>
                      </a:lnTo>
                      <a:lnTo>
                        <a:pt x="36" y="579"/>
                      </a:lnTo>
                      <a:lnTo>
                        <a:pt x="12" y="513"/>
                      </a:lnTo>
                      <a:lnTo>
                        <a:pt x="0" y="480"/>
                      </a:lnTo>
                      <a:lnTo>
                        <a:pt x="87" y="474"/>
                      </a:lnTo>
                      <a:lnTo>
                        <a:pt x="162" y="444"/>
                      </a:lnTo>
                      <a:lnTo>
                        <a:pt x="144" y="414"/>
                      </a:lnTo>
                      <a:lnTo>
                        <a:pt x="192" y="417"/>
                      </a:lnTo>
                      <a:lnTo>
                        <a:pt x="252" y="378"/>
                      </a:lnTo>
                      <a:lnTo>
                        <a:pt x="246" y="330"/>
                      </a:lnTo>
                      <a:lnTo>
                        <a:pt x="258" y="318"/>
                      </a:lnTo>
                      <a:lnTo>
                        <a:pt x="270" y="342"/>
                      </a:lnTo>
                      <a:lnTo>
                        <a:pt x="306" y="348"/>
                      </a:lnTo>
                      <a:lnTo>
                        <a:pt x="372" y="312"/>
                      </a:lnTo>
                      <a:lnTo>
                        <a:pt x="360" y="300"/>
                      </a:lnTo>
                      <a:lnTo>
                        <a:pt x="363" y="285"/>
                      </a:lnTo>
                      <a:lnTo>
                        <a:pt x="393" y="297"/>
                      </a:lnTo>
                      <a:lnTo>
                        <a:pt x="597" y="135"/>
                      </a:lnTo>
                      <a:lnTo>
                        <a:pt x="723" y="3"/>
                      </a:lnTo>
                      <a:lnTo>
                        <a:pt x="954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7423" name="Freeform 20"/>
              <p:cNvSpPr>
                <a:spLocks/>
              </p:cNvSpPr>
              <p:nvPr/>
            </p:nvSpPr>
            <p:spPr bwMode="ltGray">
              <a:xfrm flipH="1">
                <a:off x="2718" y="626"/>
                <a:ext cx="46" cy="174"/>
              </a:xfrm>
              <a:custGeom>
                <a:avLst/>
                <a:gdLst>
                  <a:gd name="T0" fmla="*/ 4 w 46"/>
                  <a:gd name="T1" fmla="*/ 174 h 174"/>
                  <a:gd name="T2" fmla="*/ 40 w 46"/>
                  <a:gd name="T3" fmla="*/ 158 h 174"/>
                  <a:gd name="T4" fmla="*/ 46 w 46"/>
                  <a:gd name="T5" fmla="*/ 138 h 174"/>
                  <a:gd name="T6" fmla="*/ 42 w 46"/>
                  <a:gd name="T7" fmla="*/ 26 h 174"/>
                  <a:gd name="T8" fmla="*/ 32 w 46"/>
                  <a:gd name="T9" fmla="*/ 10 h 174"/>
                  <a:gd name="T10" fmla="*/ 4 w 46"/>
                  <a:gd name="T11" fmla="*/ 0 h 174"/>
                  <a:gd name="T12" fmla="*/ 4 w 46"/>
                  <a:gd name="T13" fmla="*/ 20 h 174"/>
                  <a:gd name="T14" fmla="*/ 22 w 46"/>
                  <a:gd name="T15" fmla="*/ 26 h 174"/>
                  <a:gd name="T16" fmla="*/ 0 w 46"/>
                  <a:gd name="T17" fmla="*/ 40 h 174"/>
                  <a:gd name="T18" fmla="*/ 24 w 46"/>
                  <a:gd name="T19" fmla="*/ 32 h 174"/>
                  <a:gd name="T20" fmla="*/ 24 w 46"/>
                  <a:gd name="T21" fmla="*/ 46 h 174"/>
                  <a:gd name="T22" fmla="*/ 0 w 46"/>
                  <a:gd name="T23" fmla="*/ 58 h 174"/>
                  <a:gd name="T24" fmla="*/ 28 w 46"/>
                  <a:gd name="T25" fmla="*/ 54 h 174"/>
                  <a:gd name="T26" fmla="*/ 2 w 46"/>
                  <a:gd name="T27" fmla="*/ 74 h 174"/>
                  <a:gd name="T28" fmla="*/ 28 w 46"/>
                  <a:gd name="T29" fmla="*/ 66 h 174"/>
                  <a:gd name="T30" fmla="*/ 30 w 46"/>
                  <a:gd name="T31" fmla="*/ 78 h 174"/>
                  <a:gd name="T32" fmla="*/ 2 w 46"/>
                  <a:gd name="T33" fmla="*/ 90 h 174"/>
                  <a:gd name="T34" fmla="*/ 30 w 46"/>
                  <a:gd name="T35" fmla="*/ 84 h 174"/>
                  <a:gd name="T36" fmla="*/ 2 w 46"/>
                  <a:gd name="T37" fmla="*/ 106 h 174"/>
                  <a:gd name="T38" fmla="*/ 30 w 46"/>
                  <a:gd name="T39" fmla="*/ 98 h 174"/>
                  <a:gd name="T40" fmla="*/ 6 w 46"/>
                  <a:gd name="T41" fmla="*/ 120 h 174"/>
                  <a:gd name="T42" fmla="*/ 30 w 46"/>
                  <a:gd name="T43" fmla="*/ 116 h 174"/>
                  <a:gd name="T44" fmla="*/ 6 w 46"/>
                  <a:gd name="T45" fmla="*/ 136 h 174"/>
                  <a:gd name="T46" fmla="*/ 32 w 46"/>
                  <a:gd name="T47" fmla="*/ 132 h 174"/>
                  <a:gd name="T48" fmla="*/ 26 w 46"/>
                  <a:gd name="T49" fmla="*/ 144 h 174"/>
                  <a:gd name="T50" fmla="*/ 6 w 46"/>
                  <a:gd name="T51" fmla="*/ 156 h 174"/>
                  <a:gd name="T52" fmla="*/ 4 w 46"/>
                  <a:gd name="T53" fmla="*/ 174 h 17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6"/>
                  <a:gd name="T82" fmla="*/ 0 h 174"/>
                  <a:gd name="T83" fmla="*/ 46 w 46"/>
                  <a:gd name="T84" fmla="*/ 174 h 17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6" h="174">
                    <a:moveTo>
                      <a:pt x="4" y="174"/>
                    </a:moveTo>
                    <a:lnTo>
                      <a:pt x="40" y="158"/>
                    </a:lnTo>
                    <a:lnTo>
                      <a:pt x="46" y="138"/>
                    </a:lnTo>
                    <a:lnTo>
                      <a:pt x="42" y="26"/>
                    </a:lnTo>
                    <a:lnTo>
                      <a:pt x="32" y="10"/>
                    </a:lnTo>
                    <a:lnTo>
                      <a:pt x="4" y="0"/>
                    </a:lnTo>
                    <a:lnTo>
                      <a:pt x="4" y="20"/>
                    </a:lnTo>
                    <a:lnTo>
                      <a:pt x="22" y="26"/>
                    </a:lnTo>
                    <a:lnTo>
                      <a:pt x="0" y="40"/>
                    </a:lnTo>
                    <a:lnTo>
                      <a:pt x="24" y="32"/>
                    </a:lnTo>
                    <a:lnTo>
                      <a:pt x="24" y="46"/>
                    </a:lnTo>
                    <a:lnTo>
                      <a:pt x="0" y="58"/>
                    </a:lnTo>
                    <a:lnTo>
                      <a:pt x="28" y="54"/>
                    </a:lnTo>
                    <a:lnTo>
                      <a:pt x="2" y="74"/>
                    </a:lnTo>
                    <a:lnTo>
                      <a:pt x="28" y="66"/>
                    </a:lnTo>
                    <a:lnTo>
                      <a:pt x="30" y="78"/>
                    </a:lnTo>
                    <a:lnTo>
                      <a:pt x="2" y="90"/>
                    </a:lnTo>
                    <a:lnTo>
                      <a:pt x="30" y="84"/>
                    </a:lnTo>
                    <a:lnTo>
                      <a:pt x="2" y="106"/>
                    </a:lnTo>
                    <a:lnTo>
                      <a:pt x="30" y="98"/>
                    </a:lnTo>
                    <a:lnTo>
                      <a:pt x="6" y="120"/>
                    </a:lnTo>
                    <a:lnTo>
                      <a:pt x="30" y="116"/>
                    </a:lnTo>
                    <a:lnTo>
                      <a:pt x="6" y="136"/>
                    </a:lnTo>
                    <a:lnTo>
                      <a:pt x="32" y="132"/>
                    </a:lnTo>
                    <a:lnTo>
                      <a:pt x="26" y="144"/>
                    </a:lnTo>
                    <a:lnTo>
                      <a:pt x="6" y="156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424" name="Freeform 21"/>
              <p:cNvSpPr>
                <a:spLocks/>
              </p:cNvSpPr>
              <p:nvPr/>
            </p:nvSpPr>
            <p:spPr bwMode="ltGray">
              <a:xfrm>
                <a:off x="2768" y="626"/>
                <a:ext cx="46" cy="174"/>
              </a:xfrm>
              <a:custGeom>
                <a:avLst/>
                <a:gdLst>
                  <a:gd name="T0" fmla="*/ 4 w 46"/>
                  <a:gd name="T1" fmla="*/ 174 h 174"/>
                  <a:gd name="T2" fmla="*/ 40 w 46"/>
                  <a:gd name="T3" fmla="*/ 158 h 174"/>
                  <a:gd name="T4" fmla="*/ 46 w 46"/>
                  <a:gd name="T5" fmla="*/ 138 h 174"/>
                  <a:gd name="T6" fmla="*/ 42 w 46"/>
                  <a:gd name="T7" fmla="*/ 26 h 174"/>
                  <a:gd name="T8" fmla="*/ 32 w 46"/>
                  <a:gd name="T9" fmla="*/ 10 h 174"/>
                  <a:gd name="T10" fmla="*/ 4 w 46"/>
                  <a:gd name="T11" fmla="*/ 0 h 174"/>
                  <a:gd name="T12" fmla="*/ 4 w 46"/>
                  <a:gd name="T13" fmla="*/ 20 h 174"/>
                  <a:gd name="T14" fmla="*/ 22 w 46"/>
                  <a:gd name="T15" fmla="*/ 26 h 174"/>
                  <a:gd name="T16" fmla="*/ 0 w 46"/>
                  <a:gd name="T17" fmla="*/ 40 h 174"/>
                  <a:gd name="T18" fmla="*/ 24 w 46"/>
                  <a:gd name="T19" fmla="*/ 32 h 174"/>
                  <a:gd name="T20" fmla="*/ 24 w 46"/>
                  <a:gd name="T21" fmla="*/ 46 h 174"/>
                  <a:gd name="T22" fmla="*/ 0 w 46"/>
                  <a:gd name="T23" fmla="*/ 58 h 174"/>
                  <a:gd name="T24" fmla="*/ 28 w 46"/>
                  <a:gd name="T25" fmla="*/ 54 h 174"/>
                  <a:gd name="T26" fmla="*/ 2 w 46"/>
                  <a:gd name="T27" fmla="*/ 74 h 174"/>
                  <a:gd name="T28" fmla="*/ 28 w 46"/>
                  <a:gd name="T29" fmla="*/ 66 h 174"/>
                  <a:gd name="T30" fmla="*/ 30 w 46"/>
                  <a:gd name="T31" fmla="*/ 78 h 174"/>
                  <a:gd name="T32" fmla="*/ 2 w 46"/>
                  <a:gd name="T33" fmla="*/ 90 h 174"/>
                  <a:gd name="T34" fmla="*/ 30 w 46"/>
                  <a:gd name="T35" fmla="*/ 84 h 174"/>
                  <a:gd name="T36" fmla="*/ 2 w 46"/>
                  <a:gd name="T37" fmla="*/ 106 h 174"/>
                  <a:gd name="T38" fmla="*/ 30 w 46"/>
                  <a:gd name="T39" fmla="*/ 98 h 174"/>
                  <a:gd name="T40" fmla="*/ 6 w 46"/>
                  <a:gd name="T41" fmla="*/ 120 h 174"/>
                  <a:gd name="T42" fmla="*/ 30 w 46"/>
                  <a:gd name="T43" fmla="*/ 116 h 174"/>
                  <a:gd name="T44" fmla="*/ 6 w 46"/>
                  <a:gd name="T45" fmla="*/ 136 h 174"/>
                  <a:gd name="T46" fmla="*/ 32 w 46"/>
                  <a:gd name="T47" fmla="*/ 132 h 174"/>
                  <a:gd name="T48" fmla="*/ 26 w 46"/>
                  <a:gd name="T49" fmla="*/ 144 h 174"/>
                  <a:gd name="T50" fmla="*/ 6 w 46"/>
                  <a:gd name="T51" fmla="*/ 156 h 174"/>
                  <a:gd name="T52" fmla="*/ 4 w 46"/>
                  <a:gd name="T53" fmla="*/ 174 h 17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6"/>
                  <a:gd name="T82" fmla="*/ 0 h 174"/>
                  <a:gd name="T83" fmla="*/ 46 w 46"/>
                  <a:gd name="T84" fmla="*/ 174 h 17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6" h="174">
                    <a:moveTo>
                      <a:pt x="4" y="174"/>
                    </a:moveTo>
                    <a:lnTo>
                      <a:pt x="40" y="158"/>
                    </a:lnTo>
                    <a:lnTo>
                      <a:pt x="46" y="138"/>
                    </a:lnTo>
                    <a:lnTo>
                      <a:pt x="42" y="26"/>
                    </a:lnTo>
                    <a:lnTo>
                      <a:pt x="32" y="10"/>
                    </a:lnTo>
                    <a:lnTo>
                      <a:pt x="4" y="0"/>
                    </a:lnTo>
                    <a:lnTo>
                      <a:pt x="4" y="20"/>
                    </a:lnTo>
                    <a:lnTo>
                      <a:pt x="22" y="26"/>
                    </a:lnTo>
                    <a:lnTo>
                      <a:pt x="0" y="40"/>
                    </a:lnTo>
                    <a:lnTo>
                      <a:pt x="24" y="32"/>
                    </a:lnTo>
                    <a:lnTo>
                      <a:pt x="24" y="46"/>
                    </a:lnTo>
                    <a:lnTo>
                      <a:pt x="0" y="58"/>
                    </a:lnTo>
                    <a:lnTo>
                      <a:pt x="28" y="54"/>
                    </a:lnTo>
                    <a:lnTo>
                      <a:pt x="2" y="74"/>
                    </a:lnTo>
                    <a:lnTo>
                      <a:pt x="28" y="66"/>
                    </a:lnTo>
                    <a:lnTo>
                      <a:pt x="30" y="78"/>
                    </a:lnTo>
                    <a:lnTo>
                      <a:pt x="2" y="90"/>
                    </a:lnTo>
                    <a:lnTo>
                      <a:pt x="30" y="84"/>
                    </a:lnTo>
                    <a:lnTo>
                      <a:pt x="2" y="106"/>
                    </a:lnTo>
                    <a:lnTo>
                      <a:pt x="30" y="98"/>
                    </a:lnTo>
                    <a:lnTo>
                      <a:pt x="6" y="120"/>
                    </a:lnTo>
                    <a:lnTo>
                      <a:pt x="30" y="116"/>
                    </a:lnTo>
                    <a:lnTo>
                      <a:pt x="6" y="136"/>
                    </a:lnTo>
                    <a:lnTo>
                      <a:pt x="32" y="132"/>
                    </a:lnTo>
                    <a:lnTo>
                      <a:pt x="26" y="144"/>
                    </a:lnTo>
                    <a:lnTo>
                      <a:pt x="6" y="156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425" name="Freeform 22"/>
              <p:cNvSpPr>
                <a:spLocks/>
              </p:cNvSpPr>
              <p:nvPr/>
            </p:nvSpPr>
            <p:spPr bwMode="ltGray">
              <a:xfrm>
                <a:off x="2698" y="2324"/>
                <a:ext cx="1028" cy="570"/>
              </a:xfrm>
              <a:custGeom>
                <a:avLst/>
                <a:gdLst>
                  <a:gd name="T0" fmla="*/ 574 w 1028"/>
                  <a:gd name="T1" fmla="*/ 12 h 570"/>
                  <a:gd name="T2" fmla="*/ 602 w 1028"/>
                  <a:gd name="T3" fmla="*/ 6 h 570"/>
                  <a:gd name="T4" fmla="*/ 426 w 1028"/>
                  <a:gd name="T5" fmla="*/ 20 h 570"/>
                  <a:gd name="T6" fmla="*/ 570 w 1028"/>
                  <a:gd name="T7" fmla="*/ 36 h 570"/>
                  <a:gd name="T8" fmla="*/ 596 w 1028"/>
                  <a:gd name="T9" fmla="*/ 36 h 570"/>
                  <a:gd name="T10" fmla="*/ 434 w 1028"/>
                  <a:gd name="T11" fmla="*/ 48 h 570"/>
                  <a:gd name="T12" fmla="*/ 584 w 1028"/>
                  <a:gd name="T13" fmla="*/ 64 h 570"/>
                  <a:gd name="T14" fmla="*/ 602 w 1028"/>
                  <a:gd name="T15" fmla="*/ 80 h 570"/>
                  <a:gd name="T16" fmla="*/ 584 w 1028"/>
                  <a:gd name="T17" fmla="*/ 96 h 570"/>
                  <a:gd name="T18" fmla="*/ 594 w 1028"/>
                  <a:gd name="T19" fmla="*/ 110 h 570"/>
                  <a:gd name="T20" fmla="*/ 742 w 1028"/>
                  <a:gd name="T21" fmla="*/ 178 h 570"/>
                  <a:gd name="T22" fmla="*/ 834 w 1028"/>
                  <a:gd name="T23" fmla="*/ 174 h 570"/>
                  <a:gd name="T24" fmla="*/ 888 w 1028"/>
                  <a:gd name="T25" fmla="*/ 168 h 570"/>
                  <a:gd name="T26" fmla="*/ 882 w 1028"/>
                  <a:gd name="T27" fmla="*/ 192 h 570"/>
                  <a:gd name="T28" fmla="*/ 932 w 1028"/>
                  <a:gd name="T29" fmla="*/ 204 h 570"/>
                  <a:gd name="T30" fmla="*/ 1018 w 1028"/>
                  <a:gd name="T31" fmla="*/ 172 h 570"/>
                  <a:gd name="T32" fmla="*/ 1006 w 1028"/>
                  <a:gd name="T33" fmla="*/ 196 h 570"/>
                  <a:gd name="T34" fmla="*/ 996 w 1028"/>
                  <a:gd name="T35" fmla="*/ 228 h 570"/>
                  <a:gd name="T36" fmla="*/ 1010 w 1028"/>
                  <a:gd name="T37" fmla="*/ 242 h 570"/>
                  <a:gd name="T38" fmla="*/ 1004 w 1028"/>
                  <a:gd name="T39" fmla="*/ 264 h 570"/>
                  <a:gd name="T40" fmla="*/ 976 w 1028"/>
                  <a:gd name="T41" fmla="*/ 298 h 570"/>
                  <a:gd name="T42" fmla="*/ 968 w 1028"/>
                  <a:gd name="T43" fmla="*/ 316 h 570"/>
                  <a:gd name="T44" fmla="*/ 948 w 1028"/>
                  <a:gd name="T45" fmla="*/ 334 h 570"/>
                  <a:gd name="T46" fmla="*/ 908 w 1028"/>
                  <a:gd name="T47" fmla="*/ 348 h 570"/>
                  <a:gd name="T48" fmla="*/ 924 w 1028"/>
                  <a:gd name="T49" fmla="*/ 410 h 570"/>
                  <a:gd name="T50" fmla="*/ 906 w 1028"/>
                  <a:gd name="T51" fmla="*/ 412 h 570"/>
                  <a:gd name="T52" fmla="*/ 916 w 1028"/>
                  <a:gd name="T53" fmla="*/ 434 h 570"/>
                  <a:gd name="T54" fmla="*/ 890 w 1028"/>
                  <a:gd name="T55" fmla="*/ 420 h 570"/>
                  <a:gd name="T56" fmla="*/ 886 w 1028"/>
                  <a:gd name="T57" fmla="*/ 406 h 570"/>
                  <a:gd name="T58" fmla="*/ 850 w 1028"/>
                  <a:gd name="T59" fmla="*/ 372 h 570"/>
                  <a:gd name="T60" fmla="*/ 756 w 1028"/>
                  <a:gd name="T61" fmla="*/ 388 h 570"/>
                  <a:gd name="T62" fmla="*/ 734 w 1028"/>
                  <a:gd name="T63" fmla="*/ 408 h 570"/>
                  <a:gd name="T64" fmla="*/ 654 w 1028"/>
                  <a:gd name="T65" fmla="*/ 414 h 570"/>
                  <a:gd name="T66" fmla="*/ 694 w 1028"/>
                  <a:gd name="T67" fmla="*/ 456 h 570"/>
                  <a:gd name="T68" fmla="*/ 640 w 1028"/>
                  <a:gd name="T69" fmla="*/ 438 h 570"/>
                  <a:gd name="T70" fmla="*/ 592 w 1028"/>
                  <a:gd name="T71" fmla="*/ 442 h 570"/>
                  <a:gd name="T72" fmla="*/ 540 w 1028"/>
                  <a:gd name="T73" fmla="*/ 444 h 570"/>
                  <a:gd name="T74" fmla="*/ 498 w 1028"/>
                  <a:gd name="T75" fmla="*/ 486 h 570"/>
                  <a:gd name="T76" fmla="*/ 462 w 1028"/>
                  <a:gd name="T77" fmla="*/ 502 h 570"/>
                  <a:gd name="T78" fmla="*/ 480 w 1028"/>
                  <a:gd name="T79" fmla="*/ 532 h 570"/>
                  <a:gd name="T80" fmla="*/ 464 w 1028"/>
                  <a:gd name="T81" fmla="*/ 570 h 570"/>
                  <a:gd name="T82" fmla="*/ 138 w 1028"/>
                  <a:gd name="T83" fmla="*/ 0 h 5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28"/>
                  <a:gd name="T127" fmla="*/ 0 h 570"/>
                  <a:gd name="T128" fmla="*/ 1028 w 1028"/>
                  <a:gd name="T129" fmla="*/ 570 h 5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28" h="570">
                    <a:moveTo>
                      <a:pt x="408" y="8"/>
                    </a:moveTo>
                    <a:lnTo>
                      <a:pt x="574" y="12"/>
                    </a:lnTo>
                    <a:lnTo>
                      <a:pt x="592" y="0"/>
                    </a:lnTo>
                    <a:lnTo>
                      <a:pt x="602" y="6"/>
                    </a:lnTo>
                    <a:lnTo>
                      <a:pt x="576" y="20"/>
                    </a:lnTo>
                    <a:lnTo>
                      <a:pt x="426" y="20"/>
                    </a:lnTo>
                    <a:lnTo>
                      <a:pt x="430" y="38"/>
                    </a:lnTo>
                    <a:lnTo>
                      <a:pt x="570" y="36"/>
                    </a:lnTo>
                    <a:lnTo>
                      <a:pt x="596" y="24"/>
                    </a:lnTo>
                    <a:lnTo>
                      <a:pt x="596" y="36"/>
                    </a:lnTo>
                    <a:lnTo>
                      <a:pt x="570" y="48"/>
                    </a:lnTo>
                    <a:lnTo>
                      <a:pt x="434" y="48"/>
                    </a:lnTo>
                    <a:lnTo>
                      <a:pt x="452" y="64"/>
                    </a:lnTo>
                    <a:lnTo>
                      <a:pt x="584" y="64"/>
                    </a:lnTo>
                    <a:lnTo>
                      <a:pt x="592" y="74"/>
                    </a:lnTo>
                    <a:lnTo>
                      <a:pt x="602" y="80"/>
                    </a:lnTo>
                    <a:lnTo>
                      <a:pt x="610" y="96"/>
                    </a:lnTo>
                    <a:lnTo>
                      <a:pt x="584" y="96"/>
                    </a:lnTo>
                    <a:lnTo>
                      <a:pt x="580" y="108"/>
                    </a:lnTo>
                    <a:lnTo>
                      <a:pt x="594" y="110"/>
                    </a:lnTo>
                    <a:lnTo>
                      <a:pt x="594" y="130"/>
                    </a:lnTo>
                    <a:lnTo>
                      <a:pt x="742" y="178"/>
                    </a:lnTo>
                    <a:lnTo>
                      <a:pt x="792" y="182"/>
                    </a:lnTo>
                    <a:lnTo>
                      <a:pt x="834" y="174"/>
                    </a:lnTo>
                    <a:lnTo>
                      <a:pt x="882" y="158"/>
                    </a:lnTo>
                    <a:lnTo>
                      <a:pt x="888" y="168"/>
                    </a:lnTo>
                    <a:lnTo>
                      <a:pt x="874" y="176"/>
                    </a:lnTo>
                    <a:lnTo>
                      <a:pt x="882" y="192"/>
                    </a:lnTo>
                    <a:lnTo>
                      <a:pt x="878" y="206"/>
                    </a:lnTo>
                    <a:lnTo>
                      <a:pt x="932" y="204"/>
                    </a:lnTo>
                    <a:lnTo>
                      <a:pt x="982" y="190"/>
                    </a:lnTo>
                    <a:lnTo>
                      <a:pt x="1018" y="172"/>
                    </a:lnTo>
                    <a:lnTo>
                      <a:pt x="1028" y="182"/>
                    </a:lnTo>
                    <a:lnTo>
                      <a:pt x="1006" y="196"/>
                    </a:lnTo>
                    <a:lnTo>
                      <a:pt x="1012" y="206"/>
                    </a:lnTo>
                    <a:lnTo>
                      <a:pt x="996" y="228"/>
                    </a:lnTo>
                    <a:lnTo>
                      <a:pt x="1020" y="220"/>
                    </a:lnTo>
                    <a:lnTo>
                      <a:pt x="1010" y="242"/>
                    </a:lnTo>
                    <a:lnTo>
                      <a:pt x="1016" y="252"/>
                    </a:lnTo>
                    <a:lnTo>
                      <a:pt x="1004" y="264"/>
                    </a:lnTo>
                    <a:lnTo>
                      <a:pt x="966" y="282"/>
                    </a:lnTo>
                    <a:lnTo>
                      <a:pt x="976" y="298"/>
                    </a:lnTo>
                    <a:lnTo>
                      <a:pt x="994" y="298"/>
                    </a:lnTo>
                    <a:lnTo>
                      <a:pt x="968" y="316"/>
                    </a:lnTo>
                    <a:lnTo>
                      <a:pt x="962" y="332"/>
                    </a:lnTo>
                    <a:lnTo>
                      <a:pt x="948" y="334"/>
                    </a:lnTo>
                    <a:lnTo>
                      <a:pt x="934" y="326"/>
                    </a:lnTo>
                    <a:lnTo>
                      <a:pt x="908" y="348"/>
                    </a:lnTo>
                    <a:lnTo>
                      <a:pt x="920" y="372"/>
                    </a:lnTo>
                    <a:lnTo>
                      <a:pt x="924" y="410"/>
                    </a:lnTo>
                    <a:lnTo>
                      <a:pt x="906" y="398"/>
                    </a:lnTo>
                    <a:lnTo>
                      <a:pt x="906" y="412"/>
                    </a:lnTo>
                    <a:lnTo>
                      <a:pt x="918" y="422"/>
                    </a:lnTo>
                    <a:lnTo>
                      <a:pt x="916" y="434"/>
                    </a:lnTo>
                    <a:lnTo>
                      <a:pt x="892" y="434"/>
                    </a:lnTo>
                    <a:lnTo>
                      <a:pt x="890" y="420"/>
                    </a:lnTo>
                    <a:lnTo>
                      <a:pt x="900" y="400"/>
                    </a:lnTo>
                    <a:lnTo>
                      <a:pt x="886" y="406"/>
                    </a:lnTo>
                    <a:lnTo>
                      <a:pt x="892" y="358"/>
                    </a:lnTo>
                    <a:lnTo>
                      <a:pt x="850" y="372"/>
                    </a:lnTo>
                    <a:lnTo>
                      <a:pt x="804" y="384"/>
                    </a:lnTo>
                    <a:lnTo>
                      <a:pt x="756" y="388"/>
                    </a:lnTo>
                    <a:lnTo>
                      <a:pt x="754" y="412"/>
                    </a:lnTo>
                    <a:lnTo>
                      <a:pt x="734" y="408"/>
                    </a:lnTo>
                    <a:lnTo>
                      <a:pt x="696" y="390"/>
                    </a:lnTo>
                    <a:lnTo>
                      <a:pt x="654" y="414"/>
                    </a:lnTo>
                    <a:lnTo>
                      <a:pt x="698" y="438"/>
                    </a:lnTo>
                    <a:lnTo>
                      <a:pt x="694" y="456"/>
                    </a:lnTo>
                    <a:lnTo>
                      <a:pt x="684" y="462"/>
                    </a:lnTo>
                    <a:lnTo>
                      <a:pt x="640" y="438"/>
                    </a:lnTo>
                    <a:lnTo>
                      <a:pt x="620" y="468"/>
                    </a:lnTo>
                    <a:lnTo>
                      <a:pt x="592" y="442"/>
                    </a:lnTo>
                    <a:lnTo>
                      <a:pt x="574" y="468"/>
                    </a:lnTo>
                    <a:lnTo>
                      <a:pt x="540" y="444"/>
                    </a:lnTo>
                    <a:lnTo>
                      <a:pt x="520" y="476"/>
                    </a:lnTo>
                    <a:lnTo>
                      <a:pt x="498" y="486"/>
                    </a:lnTo>
                    <a:lnTo>
                      <a:pt x="466" y="482"/>
                    </a:lnTo>
                    <a:lnTo>
                      <a:pt x="462" y="502"/>
                    </a:lnTo>
                    <a:lnTo>
                      <a:pt x="486" y="514"/>
                    </a:lnTo>
                    <a:lnTo>
                      <a:pt x="480" y="532"/>
                    </a:lnTo>
                    <a:lnTo>
                      <a:pt x="460" y="540"/>
                    </a:lnTo>
                    <a:lnTo>
                      <a:pt x="464" y="570"/>
                    </a:lnTo>
                    <a:lnTo>
                      <a:pt x="0" y="562"/>
                    </a:lnTo>
                    <a:lnTo>
                      <a:pt x="138" y="0"/>
                    </a:lnTo>
                    <a:lnTo>
                      <a:pt x="408" y="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426" name="Freeform 23"/>
              <p:cNvSpPr>
                <a:spLocks/>
              </p:cNvSpPr>
              <p:nvPr/>
            </p:nvSpPr>
            <p:spPr bwMode="ltGray">
              <a:xfrm>
                <a:off x="3136" y="2336"/>
                <a:ext cx="142" cy="90"/>
              </a:xfrm>
              <a:custGeom>
                <a:avLst/>
                <a:gdLst>
                  <a:gd name="T0" fmla="*/ 0 w 142"/>
                  <a:gd name="T1" fmla="*/ 90 h 90"/>
                  <a:gd name="T2" fmla="*/ 2 w 142"/>
                  <a:gd name="T3" fmla="*/ 4 h 90"/>
                  <a:gd name="T4" fmla="*/ 14 w 142"/>
                  <a:gd name="T5" fmla="*/ 2 h 90"/>
                  <a:gd name="T6" fmla="*/ 12 w 142"/>
                  <a:gd name="T7" fmla="*/ 74 h 90"/>
                  <a:gd name="T8" fmla="*/ 40 w 142"/>
                  <a:gd name="T9" fmla="*/ 68 h 90"/>
                  <a:gd name="T10" fmla="*/ 34 w 142"/>
                  <a:gd name="T11" fmla="*/ 2 h 90"/>
                  <a:gd name="T12" fmla="*/ 50 w 142"/>
                  <a:gd name="T13" fmla="*/ 4 h 90"/>
                  <a:gd name="T14" fmla="*/ 52 w 142"/>
                  <a:gd name="T15" fmla="*/ 70 h 90"/>
                  <a:gd name="T16" fmla="*/ 90 w 142"/>
                  <a:gd name="T17" fmla="*/ 28 h 90"/>
                  <a:gd name="T18" fmla="*/ 104 w 142"/>
                  <a:gd name="T19" fmla="*/ 28 h 90"/>
                  <a:gd name="T20" fmla="*/ 72 w 142"/>
                  <a:gd name="T21" fmla="*/ 64 h 90"/>
                  <a:gd name="T22" fmla="*/ 102 w 142"/>
                  <a:gd name="T23" fmla="*/ 62 h 90"/>
                  <a:gd name="T24" fmla="*/ 92 w 142"/>
                  <a:gd name="T25" fmla="*/ 0 h 90"/>
                  <a:gd name="T26" fmla="*/ 106 w 142"/>
                  <a:gd name="T27" fmla="*/ 2 h 90"/>
                  <a:gd name="T28" fmla="*/ 112 w 142"/>
                  <a:gd name="T29" fmla="*/ 60 h 90"/>
                  <a:gd name="T30" fmla="*/ 128 w 142"/>
                  <a:gd name="T31" fmla="*/ 62 h 90"/>
                  <a:gd name="T32" fmla="*/ 124 w 142"/>
                  <a:gd name="T33" fmla="*/ 16 h 90"/>
                  <a:gd name="T34" fmla="*/ 114 w 142"/>
                  <a:gd name="T35" fmla="*/ 28 h 90"/>
                  <a:gd name="T36" fmla="*/ 120 w 142"/>
                  <a:gd name="T37" fmla="*/ 4 h 90"/>
                  <a:gd name="T38" fmla="*/ 136 w 142"/>
                  <a:gd name="T39" fmla="*/ 0 h 90"/>
                  <a:gd name="T40" fmla="*/ 142 w 142"/>
                  <a:gd name="T41" fmla="*/ 60 h 90"/>
                  <a:gd name="T42" fmla="*/ 116 w 142"/>
                  <a:gd name="T43" fmla="*/ 78 h 90"/>
                  <a:gd name="T44" fmla="*/ 0 w 142"/>
                  <a:gd name="T45" fmla="*/ 90 h 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2"/>
                  <a:gd name="T70" fmla="*/ 0 h 90"/>
                  <a:gd name="T71" fmla="*/ 142 w 142"/>
                  <a:gd name="T72" fmla="*/ 90 h 9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2" h="90">
                    <a:moveTo>
                      <a:pt x="0" y="90"/>
                    </a:moveTo>
                    <a:lnTo>
                      <a:pt x="2" y="4"/>
                    </a:lnTo>
                    <a:lnTo>
                      <a:pt x="14" y="2"/>
                    </a:lnTo>
                    <a:lnTo>
                      <a:pt x="12" y="74"/>
                    </a:lnTo>
                    <a:lnTo>
                      <a:pt x="40" y="68"/>
                    </a:lnTo>
                    <a:lnTo>
                      <a:pt x="34" y="2"/>
                    </a:lnTo>
                    <a:lnTo>
                      <a:pt x="50" y="4"/>
                    </a:lnTo>
                    <a:lnTo>
                      <a:pt x="52" y="70"/>
                    </a:lnTo>
                    <a:lnTo>
                      <a:pt x="90" y="28"/>
                    </a:lnTo>
                    <a:lnTo>
                      <a:pt x="104" y="28"/>
                    </a:lnTo>
                    <a:lnTo>
                      <a:pt x="72" y="64"/>
                    </a:lnTo>
                    <a:lnTo>
                      <a:pt x="102" y="62"/>
                    </a:lnTo>
                    <a:lnTo>
                      <a:pt x="92" y="0"/>
                    </a:lnTo>
                    <a:lnTo>
                      <a:pt x="106" y="2"/>
                    </a:lnTo>
                    <a:lnTo>
                      <a:pt x="112" y="60"/>
                    </a:lnTo>
                    <a:lnTo>
                      <a:pt x="128" y="62"/>
                    </a:lnTo>
                    <a:lnTo>
                      <a:pt x="124" y="16"/>
                    </a:lnTo>
                    <a:lnTo>
                      <a:pt x="114" y="28"/>
                    </a:lnTo>
                    <a:lnTo>
                      <a:pt x="120" y="4"/>
                    </a:lnTo>
                    <a:lnTo>
                      <a:pt x="136" y="0"/>
                    </a:lnTo>
                    <a:lnTo>
                      <a:pt x="142" y="60"/>
                    </a:lnTo>
                    <a:lnTo>
                      <a:pt x="116" y="78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427" name="Freeform 24"/>
              <p:cNvSpPr>
                <a:spLocks/>
              </p:cNvSpPr>
              <p:nvPr/>
            </p:nvSpPr>
            <p:spPr bwMode="ltGray">
              <a:xfrm>
                <a:off x="1878" y="2312"/>
                <a:ext cx="990" cy="588"/>
              </a:xfrm>
              <a:custGeom>
                <a:avLst/>
                <a:gdLst>
                  <a:gd name="T0" fmla="*/ 990 w 990"/>
                  <a:gd name="T1" fmla="*/ 0 h 588"/>
                  <a:gd name="T2" fmla="*/ 534 w 990"/>
                  <a:gd name="T3" fmla="*/ 38 h 588"/>
                  <a:gd name="T4" fmla="*/ 506 w 990"/>
                  <a:gd name="T5" fmla="*/ 62 h 588"/>
                  <a:gd name="T6" fmla="*/ 548 w 990"/>
                  <a:gd name="T7" fmla="*/ 58 h 588"/>
                  <a:gd name="T8" fmla="*/ 508 w 990"/>
                  <a:gd name="T9" fmla="*/ 86 h 588"/>
                  <a:gd name="T10" fmla="*/ 552 w 990"/>
                  <a:gd name="T11" fmla="*/ 86 h 588"/>
                  <a:gd name="T12" fmla="*/ 482 w 990"/>
                  <a:gd name="T13" fmla="*/ 112 h 588"/>
                  <a:gd name="T14" fmla="*/ 414 w 990"/>
                  <a:gd name="T15" fmla="*/ 90 h 588"/>
                  <a:gd name="T16" fmla="*/ 410 w 990"/>
                  <a:gd name="T17" fmla="*/ 102 h 588"/>
                  <a:gd name="T18" fmla="*/ 410 w 990"/>
                  <a:gd name="T19" fmla="*/ 116 h 588"/>
                  <a:gd name="T20" fmla="*/ 384 w 990"/>
                  <a:gd name="T21" fmla="*/ 122 h 588"/>
                  <a:gd name="T22" fmla="*/ 472 w 990"/>
                  <a:gd name="T23" fmla="*/ 98 h 588"/>
                  <a:gd name="T24" fmla="*/ 406 w 990"/>
                  <a:gd name="T25" fmla="*/ 144 h 588"/>
                  <a:gd name="T26" fmla="*/ 390 w 990"/>
                  <a:gd name="T27" fmla="*/ 160 h 588"/>
                  <a:gd name="T28" fmla="*/ 396 w 990"/>
                  <a:gd name="T29" fmla="*/ 200 h 588"/>
                  <a:gd name="T30" fmla="*/ 374 w 990"/>
                  <a:gd name="T31" fmla="*/ 182 h 588"/>
                  <a:gd name="T32" fmla="*/ 364 w 990"/>
                  <a:gd name="T33" fmla="*/ 216 h 588"/>
                  <a:gd name="T34" fmla="*/ 322 w 990"/>
                  <a:gd name="T35" fmla="*/ 234 h 588"/>
                  <a:gd name="T36" fmla="*/ 290 w 990"/>
                  <a:gd name="T37" fmla="*/ 196 h 588"/>
                  <a:gd name="T38" fmla="*/ 280 w 990"/>
                  <a:gd name="T39" fmla="*/ 216 h 588"/>
                  <a:gd name="T40" fmla="*/ 270 w 990"/>
                  <a:gd name="T41" fmla="*/ 252 h 588"/>
                  <a:gd name="T42" fmla="*/ 184 w 990"/>
                  <a:gd name="T43" fmla="*/ 280 h 588"/>
                  <a:gd name="T44" fmla="*/ 130 w 990"/>
                  <a:gd name="T45" fmla="*/ 258 h 588"/>
                  <a:gd name="T46" fmla="*/ 144 w 990"/>
                  <a:gd name="T47" fmla="*/ 288 h 588"/>
                  <a:gd name="T48" fmla="*/ 66 w 990"/>
                  <a:gd name="T49" fmla="*/ 308 h 588"/>
                  <a:gd name="T50" fmla="*/ 18 w 990"/>
                  <a:gd name="T51" fmla="*/ 286 h 588"/>
                  <a:gd name="T52" fmla="*/ 24 w 990"/>
                  <a:gd name="T53" fmla="*/ 310 h 588"/>
                  <a:gd name="T54" fmla="*/ 18 w 990"/>
                  <a:gd name="T55" fmla="*/ 342 h 588"/>
                  <a:gd name="T56" fmla="*/ 0 w 990"/>
                  <a:gd name="T57" fmla="*/ 348 h 588"/>
                  <a:gd name="T58" fmla="*/ 52 w 990"/>
                  <a:gd name="T59" fmla="*/ 374 h 588"/>
                  <a:gd name="T60" fmla="*/ 60 w 990"/>
                  <a:gd name="T61" fmla="*/ 394 h 588"/>
                  <a:gd name="T62" fmla="*/ 36 w 990"/>
                  <a:gd name="T63" fmla="*/ 406 h 588"/>
                  <a:gd name="T64" fmla="*/ 76 w 990"/>
                  <a:gd name="T65" fmla="*/ 426 h 588"/>
                  <a:gd name="T66" fmla="*/ 104 w 990"/>
                  <a:gd name="T67" fmla="*/ 440 h 588"/>
                  <a:gd name="T68" fmla="*/ 94 w 990"/>
                  <a:gd name="T69" fmla="*/ 488 h 588"/>
                  <a:gd name="T70" fmla="*/ 110 w 990"/>
                  <a:gd name="T71" fmla="*/ 498 h 588"/>
                  <a:gd name="T72" fmla="*/ 118 w 990"/>
                  <a:gd name="T73" fmla="*/ 518 h 588"/>
                  <a:gd name="T74" fmla="*/ 116 w 990"/>
                  <a:gd name="T75" fmla="*/ 476 h 588"/>
                  <a:gd name="T76" fmla="*/ 130 w 990"/>
                  <a:gd name="T77" fmla="*/ 448 h 588"/>
                  <a:gd name="T78" fmla="*/ 180 w 990"/>
                  <a:gd name="T79" fmla="*/ 426 h 588"/>
                  <a:gd name="T80" fmla="*/ 212 w 990"/>
                  <a:gd name="T81" fmla="*/ 440 h 588"/>
                  <a:gd name="T82" fmla="*/ 222 w 990"/>
                  <a:gd name="T83" fmla="*/ 424 h 588"/>
                  <a:gd name="T84" fmla="*/ 246 w 990"/>
                  <a:gd name="T85" fmla="*/ 442 h 588"/>
                  <a:gd name="T86" fmla="*/ 260 w 990"/>
                  <a:gd name="T87" fmla="*/ 434 h 588"/>
                  <a:gd name="T88" fmla="*/ 244 w 990"/>
                  <a:gd name="T89" fmla="*/ 462 h 588"/>
                  <a:gd name="T90" fmla="*/ 350 w 990"/>
                  <a:gd name="T91" fmla="*/ 444 h 588"/>
                  <a:gd name="T92" fmla="*/ 344 w 990"/>
                  <a:gd name="T93" fmla="*/ 472 h 588"/>
                  <a:gd name="T94" fmla="*/ 330 w 990"/>
                  <a:gd name="T95" fmla="*/ 528 h 588"/>
                  <a:gd name="T96" fmla="*/ 414 w 990"/>
                  <a:gd name="T97" fmla="*/ 474 h 588"/>
                  <a:gd name="T98" fmla="*/ 480 w 990"/>
                  <a:gd name="T99" fmla="*/ 502 h 588"/>
                  <a:gd name="T100" fmla="*/ 526 w 990"/>
                  <a:gd name="T101" fmla="*/ 528 h 588"/>
                  <a:gd name="T102" fmla="*/ 494 w 990"/>
                  <a:gd name="T103" fmla="*/ 556 h 588"/>
                  <a:gd name="T104" fmla="*/ 528 w 990"/>
                  <a:gd name="T105" fmla="*/ 588 h 588"/>
                  <a:gd name="T106" fmla="*/ 844 w 990"/>
                  <a:gd name="T107" fmla="*/ 532 h 5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90"/>
                  <a:gd name="T163" fmla="*/ 0 h 588"/>
                  <a:gd name="T164" fmla="*/ 990 w 990"/>
                  <a:gd name="T165" fmla="*/ 588 h 58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90" h="588">
                    <a:moveTo>
                      <a:pt x="844" y="532"/>
                    </a:moveTo>
                    <a:lnTo>
                      <a:pt x="990" y="0"/>
                    </a:lnTo>
                    <a:lnTo>
                      <a:pt x="554" y="10"/>
                    </a:lnTo>
                    <a:lnTo>
                      <a:pt x="534" y="38"/>
                    </a:lnTo>
                    <a:lnTo>
                      <a:pt x="506" y="50"/>
                    </a:lnTo>
                    <a:lnTo>
                      <a:pt x="506" y="62"/>
                    </a:lnTo>
                    <a:lnTo>
                      <a:pt x="550" y="38"/>
                    </a:lnTo>
                    <a:lnTo>
                      <a:pt x="548" y="58"/>
                    </a:lnTo>
                    <a:lnTo>
                      <a:pt x="506" y="74"/>
                    </a:lnTo>
                    <a:lnTo>
                      <a:pt x="508" y="86"/>
                    </a:lnTo>
                    <a:lnTo>
                      <a:pt x="550" y="64"/>
                    </a:lnTo>
                    <a:lnTo>
                      <a:pt x="552" y="86"/>
                    </a:lnTo>
                    <a:lnTo>
                      <a:pt x="506" y="104"/>
                    </a:lnTo>
                    <a:lnTo>
                      <a:pt x="482" y="112"/>
                    </a:lnTo>
                    <a:lnTo>
                      <a:pt x="480" y="72"/>
                    </a:lnTo>
                    <a:lnTo>
                      <a:pt x="414" y="90"/>
                    </a:lnTo>
                    <a:lnTo>
                      <a:pt x="394" y="84"/>
                    </a:lnTo>
                    <a:lnTo>
                      <a:pt x="410" y="102"/>
                    </a:lnTo>
                    <a:lnTo>
                      <a:pt x="472" y="84"/>
                    </a:lnTo>
                    <a:lnTo>
                      <a:pt x="410" y="116"/>
                    </a:lnTo>
                    <a:lnTo>
                      <a:pt x="390" y="110"/>
                    </a:lnTo>
                    <a:lnTo>
                      <a:pt x="384" y="122"/>
                    </a:lnTo>
                    <a:lnTo>
                      <a:pt x="404" y="128"/>
                    </a:lnTo>
                    <a:lnTo>
                      <a:pt x="472" y="98"/>
                    </a:lnTo>
                    <a:lnTo>
                      <a:pt x="472" y="122"/>
                    </a:lnTo>
                    <a:lnTo>
                      <a:pt x="406" y="144"/>
                    </a:lnTo>
                    <a:lnTo>
                      <a:pt x="402" y="160"/>
                    </a:lnTo>
                    <a:lnTo>
                      <a:pt x="390" y="160"/>
                    </a:lnTo>
                    <a:lnTo>
                      <a:pt x="402" y="172"/>
                    </a:lnTo>
                    <a:lnTo>
                      <a:pt x="396" y="200"/>
                    </a:lnTo>
                    <a:lnTo>
                      <a:pt x="382" y="202"/>
                    </a:lnTo>
                    <a:lnTo>
                      <a:pt x="374" y="182"/>
                    </a:lnTo>
                    <a:lnTo>
                      <a:pt x="364" y="190"/>
                    </a:lnTo>
                    <a:lnTo>
                      <a:pt x="364" y="216"/>
                    </a:lnTo>
                    <a:lnTo>
                      <a:pt x="352" y="226"/>
                    </a:lnTo>
                    <a:lnTo>
                      <a:pt x="322" y="234"/>
                    </a:lnTo>
                    <a:lnTo>
                      <a:pt x="300" y="218"/>
                    </a:lnTo>
                    <a:lnTo>
                      <a:pt x="290" y="196"/>
                    </a:lnTo>
                    <a:lnTo>
                      <a:pt x="276" y="198"/>
                    </a:lnTo>
                    <a:lnTo>
                      <a:pt x="280" y="216"/>
                    </a:lnTo>
                    <a:lnTo>
                      <a:pt x="268" y="238"/>
                    </a:lnTo>
                    <a:lnTo>
                      <a:pt x="270" y="252"/>
                    </a:lnTo>
                    <a:lnTo>
                      <a:pt x="222" y="278"/>
                    </a:lnTo>
                    <a:lnTo>
                      <a:pt x="184" y="280"/>
                    </a:lnTo>
                    <a:lnTo>
                      <a:pt x="156" y="274"/>
                    </a:lnTo>
                    <a:lnTo>
                      <a:pt x="130" y="258"/>
                    </a:lnTo>
                    <a:lnTo>
                      <a:pt x="120" y="268"/>
                    </a:lnTo>
                    <a:lnTo>
                      <a:pt x="144" y="288"/>
                    </a:lnTo>
                    <a:lnTo>
                      <a:pt x="112" y="304"/>
                    </a:lnTo>
                    <a:lnTo>
                      <a:pt x="66" y="308"/>
                    </a:lnTo>
                    <a:lnTo>
                      <a:pt x="34" y="298"/>
                    </a:lnTo>
                    <a:lnTo>
                      <a:pt x="18" y="286"/>
                    </a:lnTo>
                    <a:lnTo>
                      <a:pt x="8" y="296"/>
                    </a:lnTo>
                    <a:lnTo>
                      <a:pt x="24" y="310"/>
                    </a:lnTo>
                    <a:lnTo>
                      <a:pt x="26" y="332"/>
                    </a:lnTo>
                    <a:lnTo>
                      <a:pt x="18" y="342"/>
                    </a:lnTo>
                    <a:lnTo>
                      <a:pt x="6" y="334"/>
                    </a:lnTo>
                    <a:lnTo>
                      <a:pt x="0" y="348"/>
                    </a:lnTo>
                    <a:lnTo>
                      <a:pt x="20" y="364"/>
                    </a:lnTo>
                    <a:lnTo>
                      <a:pt x="52" y="374"/>
                    </a:lnTo>
                    <a:lnTo>
                      <a:pt x="66" y="382"/>
                    </a:lnTo>
                    <a:lnTo>
                      <a:pt x="60" y="394"/>
                    </a:lnTo>
                    <a:lnTo>
                      <a:pt x="38" y="392"/>
                    </a:lnTo>
                    <a:lnTo>
                      <a:pt x="36" y="406"/>
                    </a:lnTo>
                    <a:lnTo>
                      <a:pt x="62" y="410"/>
                    </a:lnTo>
                    <a:lnTo>
                      <a:pt x="76" y="426"/>
                    </a:lnTo>
                    <a:lnTo>
                      <a:pt x="104" y="422"/>
                    </a:lnTo>
                    <a:lnTo>
                      <a:pt x="104" y="440"/>
                    </a:lnTo>
                    <a:lnTo>
                      <a:pt x="94" y="460"/>
                    </a:lnTo>
                    <a:lnTo>
                      <a:pt x="94" y="488"/>
                    </a:lnTo>
                    <a:lnTo>
                      <a:pt x="110" y="482"/>
                    </a:lnTo>
                    <a:lnTo>
                      <a:pt x="110" y="498"/>
                    </a:lnTo>
                    <a:lnTo>
                      <a:pt x="96" y="514"/>
                    </a:lnTo>
                    <a:lnTo>
                      <a:pt x="118" y="518"/>
                    </a:lnTo>
                    <a:lnTo>
                      <a:pt x="124" y="506"/>
                    </a:lnTo>
                    <a:lnTo>
                      <a:pt x="116" y="476"/>
                    </a:lnTo>
                    <a:lnTo>
                      <a:pt x="134" y="486"/>
                    </a:lnTo>
                    <a:lnTo>
                      <a:pt x="130" y="448"/>
                    </a:lnTo>
                    <a:lnTo>
                      <a:pt x="118" y="432"/>
                    </a:lnTo>
                    <a:lnTo>
                      <a:pt x="180" y="426"/>
                    </a:lnTo>
                    <a:lnTo>
                      <a:pt x="188" y="442"/>
                    </a:lnTo>
                    <a:lnTo>
                      <a:pt x="212" y="440"/>
                    </a:lnTo>
                    <a:lnTo>
                      <a:pt x="208" y="422"/>
                    </a:lnTo>
                    <a:lnTo>
                      <a:pt x="222" y="424"/>
                    </a:lnTo>
                    <a:lnTo>
                      <a:pt x="228" y="442"/>
                    </a:lnTo>
                    <a:lnTo>
                      <a:pt x="246" y="442"/>
                    </a:lnTo>
                    <a:lnTo>
                      <a:pt x="244" y="426"/>
                    </a:lnTo>
                    <a:lnTo>
                      <a:pt x="260" y="434"/>
                    </a:lnTo>
                    <a:lnTo>
                      <a:pt x="288" y="428"/>
                    </a:lnTo>
                    <a:lnTo>
                      <a:pt x="244" y="462"/>
                    </a:lnTo>
                    <a:lnTo>
                      <a:pt x="266" y="492"/>
                    </a:lnTo>
                    <a:lnTo>
                      <a:pt x="350" y="444"/>
                    </a:lnTo>
                    <a:lnTo>
                      <a:pt x="368" y="452"/>
                    </a:lnTo>
                    <a:lnTo>
                      <a:pt x="344" y="472"/>
                    </a:lnTo>
                    <a:lnTo>
                      <a:pt x="300" y="502"/>
                    </a:lnTo>
                    <a:lnTo>
                      <a:pt x="330" y="528"/>
                    </a:lnTo>
                    <a:lnTo>
                      <a:pt x="370" y="502"/>
                    </a:lnTo>
                    <a:lnTo>
                      <a:pt x="414" y="474"/>
                    </a:lnTo>
                    <a:lnTo>
                      <a:pt x="426" y="508"/>
                    </a:lnTo>
                    <a:lnTo>
                      <a:pt x="480" y="502"/>
                    </a:lnTo>
                    <a:lnTo>
                      <a:pt x="476" y="524"/>
                    </a:lnTo>
                    <a:lnTo>
                      <a:pt x="526" y="528"/>
                    </a:lnTo>
                    <a:lnTo>
                      <a:pt x="516" y="542"/>
                    </a:lnTo>
                    <a:lnTo>
                      <a:pt x="494" y="556"/>
                    </a:lnTo>
                    <a:lnTo>
                      <a:pt x="512" y="582"/>
                    </a:lnTo>
                    <a:lnTo>
                      <a:pt x="528" y="588"/>
                    </a:lnTo>
                    <a:lnTo>
                      <a:pt x="836" y="568"/>
                    </a:lnTo>
                    <a:lnTo>
                      <a:pt x="844" y="53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428" name="Freeform 25"/>
              <p:cNvSpPr>
                <a:spLocks/>
              </p:cNvSpPr>
              <p:nvPr/>
            </p:nvSpPr>
            <p:spPr bwMode="ltGray">
              <a:xfrm>
                <a:off x="2287" y="2350"/>
                <a:ext cx="129" cy="132"/>
              </a:xfrm>
              <a:custGeom>
                <a:avLst/>
                <a:gdLst>
                  <a:gd name="T0" fmla="*/ 129 w 129"/>
                  <a:gd name="T1" fmla="*/ 78 h 132"/>
                  <a:gd name="T2" fmla="*/ 127 w 129"/>
                  <a:gd name="T3" fmla="*/ 0 h 132"/>
                  <a:gd name="T4" fmla="*/ 119 w 129"/>
                  <a:gd name="T5" fmla="*/ 4 h 132"/>
                  <a:gd name="T6" fmla="*/ 119 w 129"/>
                  <a:gd name="T7" fmla="*/ 66 h 132"/>
                  <a:gd name="T8" fmla="*/ 107 w 129"/>
                  <a:gd name="T9" fmla="*/ 72 h 132"/>
                  <a:gd name="T10" fmla="*/ 109 w 129"/>
                  <a:gd name="T11" fmla="*/ 10 h 132"/>
                  <a:gd name="T12" fmla="*/ 97 w 129"/>
                  <a:gd name="T13" fmla="*/ 14 h 132"/>
                  <a:gd name="T14" fmla="*/ 99 w 129"/>
                  <a:gd name="T15" fmla="*/ 88 h 132"/>
                  <a:gd name="T16" fmla="*/ 47 w 129"/>
                  <a:gd name="T17" fmla="*/ 108 h 132"/>
                  <a:gd name="T18" fmla="*/ 41 w 129"/>
                  <a:gd name="T19" fmla="*/ 46 h 132"/>
                  <a:gd name="T20" fmla="*/ 33 w 129"/>
                  <a:gd name="T21" fmla="*/ 48 h 132"/>
                  <a:gd name="T22" fmla="*/ 33 w 129"/>
                  <a:gd name="T23" fmla="*/ 104 h 132"/>
                  <a:gd name="T24" fmla="*/ 15 w 129"/>
                  <a:gd name="T25" fmla="*/ 110 h 132"/>
                  <a:gd name="T26" fmla="*/ 15 w 129"/>
                  <a:gd name="T27" fmla="*/ 52 h 132"/>
                  <a:gd name="T28" fmla="*/ 1 w 129"/>
                  <a:gd name="T29" fmla="*/ 58 h 132"/>
                  <a:gd name="T30" fmla="*/ 7 w 129"/>
                  <a:gd name="T31" fmla="*/ 132 h 132"/>
                  <a:gd name="T32" fmla="*/ 129 w 129"/>
                  <a:gd name="T33" fmla="*/ 78 h 1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9"/>
                  <a:gd name="T52" fmla="*/ 0 h 132"/>
                  <a:gd name="T53" fmla="*/ 129 w 129"/>
                  <a:gd name="T54" fmla="*/ 132 h 1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9" h="132">
                    <a:moveTo>
                      <a:pt x="129" y="78"/>
                    </a:moveTo>
                    <a:lnTo>
                      <a:pt x="127" y="0"/>
                    </a:lnTo>
                    <a:lnTo>
                      <a:pt x="119" y="4"/>
                    </a:lnTo>
                    <a:lnTo>
                      <a:pt x="119" y="66"/>
                    </a:lnTo>
                    <a:lnTo>
                      <a:pt x="107" y="72"/>
                    </a:lnTo>
                    <a:lnTo>
                      <a:pt x="109" y="10"/>
                    </a:lnTo>
                    <a:lnTo>
                      <a:pt x="97" y="14"/>
                    </a:lnTo>
                    <a:lnTo>
                      <a:pt x="99" y="88"/>
                    </a:lnTo>
                    <a:lnTo>
                      <a:pt x="47" y="108"/>
                    </a:lnTo>
                    <a:lnTo>
                      <a:pt x="41" y="46"/>
                    </a:lnTo>
                    <a:lnTo>
                      <a:pt x="33" y="48"/>
                    </a:lnTo>
                    <a:lnTo>
                      <a:pt x="33" y="104"/>
                    </a:lnTo>
                    <a:lnTo>
                      <a:pt x="15" y="110"/>
                    </a:lnTo>
                    <a:lnTo>
                      <a:pt x="15" y="52"/>
                    </a:lnTo>
                    <a:cubicBezTo>
                      <a:pt x="0" y="56"/>
                      <a:pt x="1" y="51"/>
                      <a:pt x="1" y="58"/>
                    </a:cubicBezTo>
                    <a:lnTo>
                      <a:pt x="7" y="132"/>
                    </a:lnTo>
                    <a:lnTo>
                      <a:pt x="129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17429" name="Group 26"/>
              <p:cNvGrpSpPr>
                <a:grpSpLocks/>
              </p:cNvGrpSpPr>
              <p:nvPr/>
            </p:nvGrpSpPr>
            <p:grpSpPr bwMode="auto">
              <a:xfrm>
                <a:off x="1838" y="2868"/>
                <a:ext cx="1950" cy="604"/>
                <a:chOff x="1838" y="2868"/>
                <a:chExt cx="1950" cy="604"/>
              </a:xfrm>
            </p:grpSpPr>
            <p:sp>
              <p:nvSpPr>
                <p:cNvPr id="17434" name="Freeform 27"/>
                <p:cNvSpPr>
                  <a:spLocks/>
                </p:cNvSpPr>
                <p:nvPr/>
              </p:nvSpPr>
              <p:spPr bwMode="ltGray">
                <a:xfrm>
                  <a:off x="1838" y="2868"/>
                  <a:ext cx="1056" cy="604"/>
                </a:xfrm>
                <a:custGeom>
                  <a:avLst/>
                  <a:gdLst>
                    <a:gd name="T0" fmla="*/ 1056 w 1056"/>
                    <a:gd name="T1" fmla="*/ 590 h 604"/>
                    <a:gd name="T2" fmla="*/ 512 w 1056"/>
                    <a:gd name="T3" fmla="*/ 584 h 604"/>
                    <a:gd name="T4" fmla="*/ 510 w 1056"/>
                    <a:gd name="T5" fmla="*/ 566 h 604"/>
                    <a:gd name="T6" fmla="*/ 532 w 1056"/>
                    <a:gd name="T7" fmla="*/ 532 h 604"/>
                    <a:gd name="T8" fmla="*/ 490 w 1056"/>
                    <a:gd name="T9" fmla="*/ 528 h 604"/>
                    <a:gd name="T10" fmla="*/ 470 w 1056"/>
                    <a:gd name="T11" fmla="*/ 514 h 604"/>
                    <a:gd name="T12" fmla="*/ 462 w 1056"/>
                    <a:gd name="T13" fmla="*/ 492 h 604"/>
                    <a:gd name="T14" fmla="*/ 430 w 1056"/>
                    <a:gd name="T15" fmla="*/ 496 h 604"/>
                    <a:gd name="T16" fmla="*/ 400 w 1056"/>
                    <a:gd name="T17" fmla="*/ 516 h 604"/>
                    <a:gd name="T18" fmla="*/ 382 w 1056"/>
                    <a:gd name="T19" fmla="*/ 504 h 604"/>
                    <a:gd name="T20" fmla="*/ 312 w 1056"/>
                    <a:gd name="T21" fmla="*/ 520 h 604"/>
                    <a:gd name="T22" fmla="*/ 348 w 1056"/>
                    <a:gd name="T23" fmla="*/ 462 h 604"/>
                    <a:gd name="T24" fmla="*/ 322 w 1056"/>
                    <a:gd name="T25" fmla="*/ 448 h 604"/>
                    <a:gd name="T26" fmla="*/ 250 w 1056"/>
                    <a:gd name="T27" fmla="*/ 468 h 604"/>
                    <a:gd name="T28" fmla="*/ 242 w 1056"/>
                    <a:gd name="T29" fmla="*/ 438 h 604"/>
                    <a:gd name="T30" fmla="*/ 282 w 1056"/>
                    <a:gd name="T31" fmla="*/ 422 h 604"/>
                    <a:gd name="T32" fmla="*/ 220 w 1056"/>
                    <a:gd name="T33" fmla="*/ 428 h 604"/>
                    <a:gd name="T34" fmla="*/ 162 w 1056"/>
                    <a:gd name="T35" fmla="*/ 422 h 604"/>
                    <a:gd name="T36" fmla="*/ 114 w 1056"/>
                    <a:gd name="T37" fmla="*/ 444 h 604"/>
                    <a:gd name="T38" fmla="*/ 126 w 1056"/>
                    <a:gd name="T39" fmla="*/ 484 h 604"/>
                    <a:gd name="T40" fmla="*/ 112 w 1056"/>
                    <a:gd name="T41" fmla="*/ 490 h 604"/>
                    <a:gd name="T42" fmla="*/ 106 w 1056"/>
                    <a:gd name="T43" fmla="*/ 512 h 604"/>
                    <a:gd name="T44" fmla="*/ 104 w 1056"/>
                    <a:gd name="T45" fmla="*/ 480 h 604"/>
                    <a:gd name="T46" fmla="*/ 96 w 1056"/>
                    <a:gd name="T47" fmla="*/ 440 h 604"/>
                    <a:gd name="T48" fmla="*/ 76 w 1056"/>
                    <a:gd name="T49" fmla="*/ 418 h 604"/>
                    <a:gd name="T50" fmla="*/ 38 w 1056"/>
                    <a:gd name="T51" fmla="*/ 390 h 604"/>
                    <a:gd name="T52" fmla="*/ 50 w 1056"/>
                    <a:gd name="T53" fmla="*/ 374 h 604"/>
                    <a:gd name="T54" fmla="*/ 20 w 1056"/>
                    <a:gd name="T55" fmla="*/ 324 h 604"/>
                    <a:gd name="T56" fmla="*/ 8 w 1056"/>
                    <a:gd name="T57" fmla="*/ 308 h 604"/>
                    <a:gd name="T58" fmla="*/ 2 w 1056"/>
                    <a:gd name="T59" fmla="*/ 270 h 604"/>
                    <a:gd name="T60" fmla="*/ 50 w 1056"/>
                    <a:gd name="T61" fmla="*/ 286 h 604"/>
                    <a:gd name="T62" fmla="*/ 136 w 1056"/>
                    <a:gd name="T63" fmla="*/ 276 h 604"/>
                    <a:gd name="T64" fmla="*/ 126 w 1056"/>
                    <a:gd name="T65" fmla="*/ 252 h 604"/>
                    <a:gd name="T66" fmla="*/ 156 w 1056"/>
                    <a:gd name="T67" fmla="*/ 250 h 604"/>
                    <a:gd name="T68" fmla="*/ 200 w 1056"/>
                    <a:gd name="T69" fmla="*/ 256 h 604"/>
                    <a:gd name="T70" fmla="*/ 254 w 1056"/>
                    <a:gd name="T71" fmla="*/ 240 h 604"/>
                    <a:gd name="T72" fmla="*/ 398 w 1056"/>
                    <a:gd name="T73" fmla="*/ 180 h 604"/>
                    <a:gd name="T74" fmla="*/ 366 w 1056"/>
                    <a:gd name="T75" fmla="*/ 158 h 604"/>
                    <a:gd name="T76" fmla="*/ 436 w 1056"/>
                    <a:gd name="T77" fmla="*/ 126 h 604"/>
                    <a:gd name="T78" fmla="*/ 472 w 1056"/>
                    <a:gd name="T79" fmla="*/ 100 h 604"/>
                    <a:gd name="T80" fmla="*/ 398 w 1056"/>
                    <a:gd name="T81" fmla="*/ 102 h 604"/>
                    <a:gd name="T82" fmla="*/ 386 w 1056"/>
                    <a:gd name="T83" fmla="*/ 84 h 604"/>
                    <a:gd name="T84" fmla="*/ 470 w 1056"/>
                    <a:gd name="T85" fmla="*/ 90 h 604"/>
                    <a:gd name="T86" fmla="*/ 426 w 1056"/>
                    <a:gd name="T87" fmla="*/ 82 h 604"/>
                    <a:gd name="T88" fmla="*/ 384 w 1056"/>
                    <a:gd name="T89" fmla="*/ 70 h 604"/>
                    <a:gd name="T90" fmla="*/ 424 w 1056"/>
                    <a:gd name="T91" fmla="*/ 72 h 604"/>
                    <a:gd name="T92" fmla="*/ 482 w 1056"/>
                    <a:gd name="T93" fmla="*/ 66 h 604"/>
                    <a:gd name="T94" fmla="*/ 512 w 1056"/>
                    <a:gd name="T95" fmla="*/ 118 h 604"/>
                    <a:gd name="T96" fmla="*/ 522 w 1056"/>
                    <a:gd name="T97" fmla="*/ 58 h 604"/>
                    <a:gd name="T98" fmla="*/ 536 w 1056"/>
                    <a:gd name="T99" fmla="*/ 110 h 604"/>
                    <a:gd name="T100" fmla="*/ 548 w 1056"/>
                    <a:gd name="T101" fmla="*/ 52 h 604"/>
                    <a:gd name="T102" fmla="*/ 566 w 1056"/>
                    <a:gd name="T103" fmla="*/ 102 h 604"/>
                    <a:gd name="T104" fmla="*/ 908 w 1056"/>
                    <a:gd name="T105" fmla="*/ 0 h 60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056"/>
                    <a:gd name="T160" fmla="*/ 0 h 604"/>
                    <a:gd name="T161" fmla="*/ 1056 w 1056"/>
                    <a:gd name="T162" fmla="*/ 604 h 60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056" h="604">
                      <a:moveTo>
                        <a:pt x="1050" y="8"/>
                      </a:moveTo>
                      <a:lnTo>
                        <a:pt x="1056" y="590"/>
                      </a:lnTo>
                      <a:lnTo>
                        <a:pt x="526" y="604"/>
                      </a:lnTo>
                      <a:lnTo>
                        <a:pt x="512" y="584"/>
                      </a:lnTo>
                      <a:lnTo>
                        <a:pt x="526" y="574"/>
                      </a:lnTo>
                      <a:lnTo>
                        <a:pt x="510" y="566"/>
                      </a:lnTo>
                      <a:lnTo>
                        <a:pt x="510" y="548"/>
                      </a:lnTo>
                      <a:lnTo>
                        <a:pt x="532" y="532"/>
                      </a:lnTo>
                      <a:lnTo>
                        <a:pt x="530" y="520"/>
                      </a:lnTo>
                      <a:lnTo>
                        <a:pt x="490" y="528"/>
                      </a:lnTo>
                      <a:lnTo>
                        <a:pt x="486" y="514"/>
                      </a:lnTo>
                      <a:lnTo>
                        <a:pt x="470" y="514"/>
                      </a:lnTo>
                      <a:lnTo>
                        <a:pt x="474" y="496"/>
                      </a:lnTo>
                      <a:lnTo>
                        <a:pt x="462" y="492"/>
                      </a:lnTo>
                      <a:lnTo>
                        <a:pt x="436" y="508"/>
                      </a:lnTo>
                      <a:lnTo>
                        <a:pt x="430" y="496"/>
                      </a:lnTo>
                      <a:lnTo>
                        <a:pt x="408" y="504"/>
                      </a:lnTo>
                      <a:lnTo>
                        <a:pt x="400" y="516"/>
                      </a:lnTo>
                      <a:lnTo>
                        <a:pt x="388" y="514"/>
                      </a:lnTo>
                      <a:lnTo>
                        <a:pt x="382" y="504"/>
                      </a:lnTo>
                      <a:lnTo>
                        <a:pt x="370" y="506"/>
                      </a:lnTo>
                      <a:lnTo>
                        <a:pt x="312" y="520"/>
                      </a:lnTo>
                      <a:lnTo>
                        <a:pt x="296" y="494"/>
                      </a:lnTo>
                      <a:lnTo>
                        <a:pt x="348" y="462"/>
                      </a:lnTo>
                      <a:lnTo>
                        <a:pt x="340" y="444"/>
                      </a:lnTo>
                      <a:lnTo>
                        <a:pt x="322" y="448"/>
                      </a:lnTo>
                      <a:lnTo>
                        <a:pt x="264" y="470"/>
                      </a:lnTo>
                      <a:lnTo>
                        <a:pt x="250" y="468"/>
                      </a:lnTo>
                      <a:lnTo>
                        <a:pt x="236" y="448"/>
                      </a:lnTo>
                      <a:lnTo>
                        <a:pt x="242" y="438"/>
                      </a:lnTo>
                      <a:lnTo>
                        <a:pt x="260" y="430"/>
                      </a:lnTo>
                      <a:lnTo>
                        <a:pt x="282" y="422"/>
                      </a:lnTo>
                      <a:lnTo>
                        <a:pt x="246" y="428"/>
                      </a:lnTo>
                      <a:lnTo>
                        <a:pt x="220" y="428"/>
                      </a:lnTo>
                      <a:lnTo>
                        <a:pt x="180" y="432"/>
                      </a:lnTo>
                      <a:lnTo>
                        <a:pt x="162" y="422"/>
                      </a:lnTo>
                      <a:lnTo>
                        <a:pt x="120" y="422"/>
                      </a:lnTo>
                      <a:lnTo>
                        <a:pt x="114" y="444"/>
                      </a:lnTo>
                      <a:lnTo>
                        <a:pt x="122" y="458"/>
                      </a:lnTo>
                      <a:lnTo>
                        <a:pt x="126" y="484"/>
                      </a:lnTo>
                      <a:lnTo>
                        <a:pt x="110" y="478"/>
                      </a:lnTo>
                      <a:lnTo>
                        <a:pt x="112" y="490"/>
                      </a:lnTo>
                      <a:lnTo>
                        <a:pt x="124" y="508"/>
                      </a:lnTo>
                      <a:lnTo>
                        <a:pt x="106" y="512"/>
                      </a:lnTo>
                      <a:lnTo>
                        <a:pt x="94" y="502"/>
                      </a:lnTo>
                      <a:lnTo>
                        <a:pt x="104" y="480"/>
                      </a:lnTo>
                      <a:lnTo>
                        <a:pt x="92" y="482"/>
                      </a:lnTo>
                      <a:lnTo>
                        <a:pt x="96" y="440"/>
                      </a:lnTo>
                      <a:lnTo>
                        <a:pt x="106" y="420"/>
                      </a:lnTo>
                      <a:lnTo>
                        <a:pt x="76" y="418"/>
                      </a:lnTo>
                      <a:lnTo>
                        <a:pt x="58" y="404"/>
                      </a:lnTo>
                      <a:lnTo>
                        <a:pt x="38" y="390"/>
                      </a:lnTo>
                      <a:lnTo>
                        <a:pt x="34" y="378"/>
                      </a:lnTo>
                      <a:lnTo>
                        <a:pt x="50" y="374"/>
                      </a:lnTo>
                      <a:lnTo>
                        <a:pt x="32" y="334"/>
                      </a:lnTo>
                      <a:lnTo>
                        <a:pt x="20" y="324"/>
                      </a:lnTo>
                      <a:lnTo>
                        <a:pt x="0" y="318"/>
                      </a:lnTo>
                      <a:lnTo>
                        <a:pt x="8" y="308"/>
                      </a:lnTo>
                      <a:lnTo>
                        <a:pt x="22" y="292"/>
                      </a:lnTo>
                      <a:lnTo>
                        <a:pt x="2" y="270"/>
                      </a:lnTo>
                      <a:lnTo>
                        <a:pt x="20" y="264"/>
                      </a:lnTo>
                      <a:lnTo>
                        <a:pt x="50" y="286"/>
                      </a:lnTo>
                      <a:lnTo>
                        <a:pt x="116" y="286"/>
                      </a:lnTo>
                      <a:lnTo>
                        <a:pt x="136" y="276"/>
                      </a:lnTo>
                      <a:lnTo>
                        <a:pt x="138" y="260"/>
                      </a:lnTo>
                      <a:lnTo>
                        <a:pt x="126" y="252"/>
                      </a:lnTo>
                      <a:lnTo>
                        <a:pt x="140" y="242"/>
                      </a:lnTo>
                      <a:lnTo>
                        <a:pt x="156" y="250"/>
                      </a:lnTo>
                      <a:lnTo>
                        <a:pt x="176" y="260"/>
                      </a:lnTo>
                      <a:lnTo>
                        <a:pt x="200" y="256"/>
                      </a:lnTo>
                      <a:lnTo>
                        <a:pt x="222" y="246"/>
                      </a:lnTo>
                      <a:lnTo>
                        <a:pt x="254" y="240"/>
                      </a:lnTo>
                      <a:lnTo>
                        <a:pt x="346" y="206"/>
                      </a:lnTo>
                      <a:lnTo>
                        <a:pt x="398" y="180"/>
                      </a:lnTo>
                      <a:lnTo>
                        <a:pt x="408" y="172"/>
                      </a:lnTo>
                      <a:lnTo>
                        <a:pt x="366" y="158"/>
                      </a:lnTo>
                      <a:lnTo>
                        <a:pt x="394" y="120"/>
                      </a:lnTo>
                      <a:lnTo>
                        <a:pt x="436" y="126"/>
                      </a:lnTo>
                      <a:lnTo>
                        <a:pt x="474" y="122"/>
                      </a:lnTo>
                      <a:lnTo>
                        <a:pt x="472" y="100"/>
                      </a:lnTo>
                      <a:lnTo>
                        <a:pt x="414" y="106"/>
                      </a:lnTo>
                      <a:lnTo>
                        <a:pt x="398" y="102"/>
                      </a:lnTo>
                      <a:lnTo>
                        <a:pt x="378" y="94"/>
                      </a:lnTo>
                      <a:cubicBezTo>
                        <a:pt x="384" y="83"/>
                        <a:pt x="380" y="84"/>
                        <a:pt x="386" y="84"/>
                      </a:cubicBezTo>
                      <a:lnTo>
                        <a:pt x="420" y="98"/>
                      </a:lnTo>
                      <a:lnTo>
                        <a:pt x="470" y="90"/>
                      </a:lnTo>
                      <a:lnTo>
                        <a:pt x="470" y="74"/>
                      </a:lnTo>
                      <a:lnTo>
                        <a:pt x="426" y="82"/>
                      </a:lnTo>
                      <a:lnTo>
                        <a:pt x="402" y="78"/>
                      </a:lnTo>
                      <a:cubicBezTo>
                        <a:pt x="396" y="75"/>
                        <a:pt x="384" y="70"/>
                        <a:pt x="384" y="70"/>
                      </a:cubicBezTo>
                      <a:lnTo>
                        <a:pt x="392" y="60"/>
                      </a:lnTo>
                      <a:lnTo>
                        <a:pt x="424" y="72"/>
                      </a:lnTo>
                      <a:lnTo>
                        <a:pt x="454" y="68"/>
                      </a:lnTo>
                      <a:lnTo>
                        <a:pt x="482" y="66"/>
                      </a:lnTo>
                      <a:lnTo>
                        <a:pt x="484" y="122"/>
                      </a:lnTo>
                      <a:lnTo>
                        <a:pt x="512" y="118"/>
                      </a:lnTo>
                      <a:lnTo>
                        <a:pt x="510" y="62"/>
                      </a:lnTo>
                      <a:lnTo>
                        <a:pt x="522" y="58"/>
                      </a:lnTo>
                      <a:lnTo>
                        <a:pt x="524" y="114"/>
                      </a:lnTo>
                      <a:lnTo>
                        <a:pt x="536" y="110"/>
                      </a:lnTo>
                      <a:lnTo>
                        <a:pt x="536" y="54"/>
                      </a:lnTo>
                      <a:lnTo>
                        <a:pt x="548" y="52"/>
                      </a:lnTo>
                      <a:lnTo>
                        <a:pt x="548" y="110"/>
                      </a:lnTo>
                      <a:lnTo>
                        <a:pt x="566" y="102"/>
                      </a:lnTo>
                      <a:lnTo>
                        <a:pt x="564" y="20"/>
                      </a:lnTo>
                      <a:lnTo>
                        <a:pt x="908" y="0"/>
                      </a:lnTo>
                      <a:lnTo>
                        <a:pt x="1050" y="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435" name="Freeform 28"/>
                <p:cNvSpPr>
                  <a:spLocks/>
                </p:cNvSpPr>
                <p:nvPr/>
              </p:nvSpPr>
              <p:spPr bwMode="ltGray">
                <a:xfrm>
                  <a:off x="2242" y="2912"/>
                  <a:ext cx="204" cy="110"/>
                </a:xfrm>
                <a:custGeom>
                  <a:avLst/>
                  <a:gdLst>
                    <a:gd name="T0" fmla="*/ 190 w 204"/>
                    <a:gd name="T1" fmla="*/ 0 h 110"/>
                    <a:gd name="T2" fmla="*/ 110 w 204"/>
                    <a:gd name="T3" fmla="*/ 16 h 110"/>
                    <a:gd name="T4" fmla="*/ 112 w 204"/>
                    <a:gd name="T5" fmla="*/ 22 h 110"/>
                    <a:gd name="T6" fmla="*/ 172 w 204"/>
                    <a:gd name="T7" fmla="*/ 14 h 110"/>
                    <a:gd name="T8" fmla="*/ 170 w 204"/>
                    <a:gd name="T9" fmla="*/ 26 h 110"/>
                    <a:gd name="T10" fmla="*/ 110 w 204"/>
                    <a:gd name="T11" fmla="*/ 38 h 110"/>
                    <a:gd name="T12" fmla="*/ 112 w 204"/>
                    <a:gd name="T13" fmla="*/ 50 h 110"/>
                    <a:gd name="T14" fmla="*/ 174 w 204"/>
                    <a:gd name="T15" fmla="*/ 34 h 110"/>
                    <a:gd name="T16" fmla="*/ 178 w 204"/>
                    <a:gd name="T17" fmla="*/ 80 h 110"/>
                    <a:gd name="T18" fmla="*/ 120 w 204"/>
                    <a:gd name="T19" fmla="*/ 84 h 110"/>
                    <a:gd name="T20" fmla="*/ 74 w 204"/>
                    <a:gd name="T21" fmla="*/ 44 h 110"/>
                    <a:gd name="T22" fmla="*/ 74 w 204"/>
                    <a:gd name="T23" fmla="*/ 56 h 110"/>
                    <a:gd name="T24" fmla="*/ 110 w 204"/>
                    <a:gd name="T25" fmla="*/ 86 h 110"/>
                    <a:gd name="T26" fmla="*/ 46 w 204"/>
                    <a:gd name="T27" fmla="*/ 94 h 110"/>
                    <a:gd name="T28" fmla="*/ 46 w 204"/>
                    <a:gd name="T29" fmla="*/ 30 h 110"/>
                    <a:gd name="T30" fmla="*/ 30 w 204"/>
                    <a:gd name="T31" fmla="*/ 34 h 110"/>
                    <a:gd name="T32" fmla="*/ 34 w 204"/>
                    <a:gd name="T33" fmla="*/ 94 h 110"/>
                    <a:gd name="T34" fmla="*/ 12 w 204"/>
                    <a:gd name="T35" fmla="*/ 88 h 110"/>
                    <a:gd name="T36" fmla="*/ 12 w 204"/>
                    <a:gd name="T37" fmla="*/ 32 h 110"/>
                    <a:gd name="T38" fmla="*/ 0 w 204"/>
                    <a:gd name="T39" fmla="*/ 28 h 110"/>
                    <a:gd name="T40" fmla="*/ 4 w 204"/>
                    <a:gd name="T41" fmla="*/ 92 h 110"/>
                    <a:gd name="T42" fmla="*/ 70 w 204"/>
                    <a:gd name="T43" fmla="*/ 110 h 110"/>
                    <a:gd name="T44" fmla="*/ 182 w 204"/>
                    <a:gd name="T45" fmla="*/ 98 h 110"/>
                    <a:gd name="T46" fmla="*/ 204 w 204"/>
                    <a:gd name="T47" fmla="*/ 72 h 110"/>
                    <a:gd name="T48" fmla="*/ 190 w 204"/>
                    <a:gd name="T49" fmla="*/ 0 h 1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04"/>
                    <a:gd name="T76" fmla="*/ 0 h 110"/>
                    <a:gd name="T77" fmla="*/ 204 w 204"/>
                    <a:gd name="T78" fmla="*/ 110 h 1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04" h="110">
                      <a:moveTo>
                        <a:pt x="190" y="0"/>
                      </a:moveTo>
                      <a:lnTo>
                        <a:pt x="110" y="16"/>
                      </a:lnTo>
                      <a:lnTo>
                        <a:pt x="112" y="22"/>
                      </a:lnTo>
                      <a:lnTo>
                        <a:pt x="172" y="14"/>
                      </a:lnTo>
                      <a:lnTo>
                        <a:pt x="170" y="26"/>
                      </a:lnTo>
                      <a:lnTo>
                        <a:pt x="110" y="38"/>
                      </a:lnTo>
                      <a:lnTo>
                        <a:pt x="112" y="50"/>
                      </a:lnTo>
                      <a:lnTo>
                        <a:pt x="174" y="34"/>
                      </a:lnTo>
                      <a:lnTo>
                        <a:pt x="178" y="80"/>
                      </a:lnTo>
                      <a:lnTo>
                        <a:pt x="120" y="84"/>
                      </a:lnTo>
                      <a:lnTo>
                        <a:pt x="74" y="44"/>
                      </a:lnTo>
                      <a:lnTo>
                        <a:pt x="74" y="56"/>
                      </a:lnTo>
                      <a:lnTo>
                        <a:pt x="110" y="86"/>
                      </a:lnTo>
                      <a:lnTo>
                        <a:pt x="46" y="94"/>
                      </a:lnTo>
                      <a:lnTo>
                        <a:pt x="46" y="30"/>
                      </a:lnTo>
                      <a:cubicBezTo>
                        <a:pt x="29" y="32"/>
                        <a:pt x="30" y="27"/>
                        <a:pt x="30" y="34"/>
                      </a:cubicBezTo>
                      <a:lnTo>
                        <a:pt x="34" y="94"/>
                      </a:lnTo>
                      <a:lnTo>
                        <a:pt x="12" y="88"/>
                      </a:lnTo>
                      <a:lnTo>
                        <a:pt x="12" y="32"/>
                      </a:lnTo>
                      <a:lnTo>
                        <a:pt x="0" y="28"/>
                      </a:lnTo>
                      <a:lnTo>
                        <a:pt x="4" y="92"/>
                      </a:lnTo>
                      <a:lnTo>
                        <a:pt x="70" y="110"/>
                      </a:lnTo>
                      <a:lnTo>
                        <a:pt x="182" y="98"/>
                      </a:lnTo>
                      <a:lnTo>
                        <a:pt x="204" y="72"/>
                      </a:ln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436" name="Freeform 29"/>
                <p:cNvSpPr>
                  <a:spLocks/>
                </p:cNvSpPr>
                <p:nvPr/>
              </p:nvSpPr>
              <p:spPr bwMode="ltGray">
                <a:xfrm>
                  <a:off x="2874" y="2868"/>
                  <a:ext cx="914" cy="584"/>
                </a:xfrm>
                <a:custGeom>
                  <a:avLst/>
                  <a:gdLst>
                    <a:gd name="T0" fmla="*/ 440 w 914"/>
                    <a:gd name="T1" fmla="*/ 28 h 584"/>
                    <a:gd name="T2" fmla="*/ 440 w 914"/>
                    <a:gd name="T3" fmla="*/ 36 h 584"/>
                    <a:gd name="T4" fmla="*/ 282 w 914"/>
                    <a:gd name="T5" fmla="*/ 56 h 584"/>
                    <a:gd name="T6" fmla="*/ 470 w 914"/>
                    <a:gd name="T7" fmla="*/ 42 h 584"/>
                    <a:gd name="T8" fmla="*/ 284 w 914"/>
                    <a:gd name="T9" fmla="*/ 66 h 584"/>
                    <a:gd name="T10" fmla="*/ 352 w 914"/>
                    <a:gd name="T11" fmla="*/ 88 h 584"/>
                    <a:gd name="T12" fmla="*/ 464 w 914"/>
                    <a:gd name="T13" fmla="*/ 82 h 584"/>
                    <a:gd name="T14" fmla="*/ 484 w 914"/>
                    <a:gd name="T15" fmla="*/ 102 h 584"/>
                    <a:gd name="T16" fmla="*/ 468 w 914"/>
                    <a:gd name="T17" fmla="*/ 130 h 584"/>
                    <a:gd name="T18" fmla="*/ 544 w 914"/>
                    <a:gd name="T19" fmla="*/ 182 h 584"/>
                    <a:gd name="T20" fmla="*/ 708 w 914"/>
                    <a:gd name="T21" fmla="*/ 206 h 584"/>
                    <a:gd name="T22" fmla="*/ 768 w 914"/>
                    <a:gd name="T23" fmla="*/ 186 h 584"/>
                    <a:gd name="T24" fmla="*/ 764 w 914"/>
                    <a:gd name="T25" fmla="*/ 210 h 584"/>
                    <a:gd name="T26" fmla="*/ 786 w 914"/>
                    <a:gd name="T27" fmla="*/ 240 h 584"/>
                    <a:gd name="T28" fmla="*/ 882 w 914"/>
                    <a:gd name="T29" fmla="*/ 224 h 584"/>
                    <a:gd name="T30" fmla="*/ 910 w 914"/>
                    <a:gd name="T31" fmla="*/ 214 h 584"/>
                    <a:gd name="T32" fmla="*/ 904 w 914"/>
                    <a:gd name="T33" fmla="*/ 248 h 584"/>
                    <a:gd name="T34" fmla="*/ 908 w 914"/>
                    <a:gd name="T35" fmla="*/ 262 h 584"/>
                    <a:gd name="T36" fmla="*/ 904 w 914"/>
                    <a:gd name="T37" fmla="*/ 282 h 584"/>
                    <a:gd name="T38" fmla="*/ 868 w 914"/>
                    <a:gd name="T39" fmla="*/ 342 h 584"/>
                    <a:gd name="T40" fmla="*/ 828 w 914"/>
                    <a:gd name="T41" fmla="*/ 358 h 584"/>
                    <a:gd name="T42" fmla="*/ 806 w 914"/>
                    <a:gd name="T43" fmla="*/ 414 h 584"/>
                    <a:gd name="T44" fmla="*/ 790 w 914"/>
                    <a:gd name="T45" fmla="*/ 430 h 584"/>
                    <a:gd name="T46" fmla="*/ 802 w 914"/>
                    <a:gd name="T47" fmla="*/ 472 h 584"/>
                    <a:gd name="T48" fmla="*/ 784 w 914"/>
                    <a:gd name="T49" fmla="*/ 452 h 584"/>
                    <a:gd name="T50" fmla="*/ 770 w 914"/>
                    <a:gd name="T51" fmla="*/ 440 h 584"/>
                    <a:gd name="T52" fmla="*/ 782 w 914"/>
                    <a:gd name="T53" fmla="*/ 380 h 584"/>
                    <a:gd name="T54" fmla="*/ 624 w 914"/>
                    <a:gd name="T55" fmla="*/ 398 h 584"/>
                    <a:gd name="T56" fmla="*/ 644 w 914"/>
                    <a:gd name="T57" fmla="*/ 430 h 584"/>
                    <a:gd name="T58" fmla="*/ 598 w 914"/>
                    <a:gd name="T59" fmla="*/ 436 h 584"/>
                    <a:gd name="T60" fmla="*/ 516 w 914"/>
                    <a:gd name="T61" fmla="*/ 400 h 584"/>
                    <a:gd name="T62" fmla="*/ 558 w 914"/>
                    <a:gd name="T63" fmla="*/ 444 h 584"/>
                    <a:gd name="T64" fmla="*/ 586 w 914"/>
                    <a:gd name="T65" fmla="*/ 476 h 584"/>
                    <a:gd name="T66" fmla="*/ 520 w 914"/>
                    <a:gd name="T67" fmla="*/ 470 h 584"/>
                    <a:gd name="T68" fmla="*/ 486 w 914"/>
                    <a:gd name="T69" fmla="*/ 480 h 584"/>
                    <a:gd name="T70" fmla="*/ 440 w 914"/>
                    <a:gd name="T71" fmla="*/ 478 h 584"/>
                    <a:gd name="T72" fmla="*/ 368 w 914"/>
                    <a:gd name="T73" fmla="*/ 512 h 584"/>
                    <a:gd name="T74" fmla="*/ 320 w 914"/>
                    <a:gd name="T75" fmla="*/ 520 h 584"/>
                    <a:gd name="T76" fmla="*/ 336 w 914"/>
                    <a:gd name="T77" fmla="*/ 550 h 584"/>
                    <a:gd name="T78" fmla="*/ 8 w 914"/>
                    <a:gd name="T79" fmla="*/ 584 h 584"/>
                    <a:gd name="T80" fmla="*/ 264 w 914"/>
                    <a:gd name="T81" fmla="*/ 8 h 58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914"/>
                    <a:gd name="T124" fmla="*/ 0 h 584"/>
                    <a:gd name="T125" fmla="*/ 914 w 914"/>
                    <a:gd name="T126" fmla="*/ 584 h 58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914" h="584">
                      <a:moveTo>
                        <a:pt x="282" y="22"/>
                      </a:moveTo>
                      <a:lnTo>
                        <a:pt x="440" y="28"/>
                      </a:lnTo>
                      <a:lnTo>
                        <a:pt x="468" y="18"/>
                      </a:lnTo>
                      <a:lnTo>
                        <a:pt x="440" y="36"/>
                      </a:lnTo>
                      <a:lnTo>
                        <a:pt x="280" y="36"/>
                      </a:lnTo>
                      <a:lnTo>
                        <a:pt x="282" y="56"/>
                      </a:lnTo>
                      <a:lnTo>
                        <a:pt x="440" y="52"/>
                      </a:lnTo>
                      <a:lnTo>
                        <a:pt x="470" y="42"/>
                      </a:lnTo>
                      <a:lnTo>
                        <a:pt x="440" y="64"/>
                      </a:lnTo>
                      <a:lnTo>
                        <a:pt x="284" y="66"/>
                      </a:lnTo>
                      <a:lnTo>
                        <a:pt x="298" y="78"/>
                      </a:lnTo>
                      <a:lnTo>
                        <a:pt x="352" y="88"/>
                      </a:lnTo>
                      <a:lnTo>
                        <a:pt x="430" y="84"/>
                      </a:lnTo>
                      <a:lnTo>
                        <a:pt x="464" y="82"/>
                      </a:lnTo>
                      <a:lnTo>
                        <a:pt x="466" y="102"/>
                      </a:lnTo>
                      <a:lnTo>
                        <a:pt x="484" y="102"/>
                      </a:lnTo>
                      <a:lnTo>
                        <a:pt x="488" y="120"/>
                      </a:lnTo>
                      <a:lnTo>
                        <a:pt x="468" y="130"/>
                      </a:lnTo>
                      <a:lnTo>
                        <a:pt x="476" y="148"/>
                      </a:lnTo>
                      <a:lnTo>
                        <a:pt x="544" y="182"/>
                      </a:lnTo>
                      <a:lnTo>
                        <a:pt x="636" y="202"/>
                      </a:lnTo>
                      <a:lnTo>
                        <a:pt x="708" y="206"/>
                      </a:lnTo>
                      <a:lnTo>
                        <a:pt x="742" y="196"/>
                      </a:lnTo>
                      <a:lnTo>
                        <a:pt x="768" y="186"/>
                      </a:lnTo>
                      <a:lnTo>
                        <a:pt x="778" y="194"/>
                      </a:lnTo>
                      <a:lnTo>
                        <a:pt x="764" y="210"/>
                      </a:lnTo>
                      <a:lnTo>
                        <a:pt x="766" y="228"/>
                      </a:lnTo>
                      <a:lnTo>
                        <a:pt x="786" y="240"/>
                      </a:lnTo>
                      <a:lnTo>
                        <a:pt x="838" y="236"/>
                      </a:lnTo>
                      <a:lnTo>
                        <a:pt x="882" y="224"/>
                      </a:lnTo>
                      <a:lnTo>
                        <a:pt x="902" y="204"/>
                      </a:lnTo>
                      <a:lnTo>
                        <a:pt x="910" y="214"/>
                      </a:lnTo>
                      <a:lnTo>
                        <a:pt x="896" y="232"/>
                      </a:lnTo>
                      <a:lnTo>
                        <a:pt x="904" y="248"/>
                      </a:lnTo>
                      <a:lnTo>
                        <a:pt x="894" y="260"/>
                      </a:lnTo>
                      <a:lnTo>
                        <a:pt x="908" y="262"/>
                      </a:lnTo>
                      <a:lnTo>
                        <a:pt x="914" y="274"/>
                      </a:lnTo>
                      <a:lnTo>
                        <a:pt x="904" y="282"/>
                      </a:lnTo>
                      <a:lnTo>
                        <a:pt x="856" y="328"/>
                      </a:lnTo>
                      <a:lnTo>
                        <a:pt x="868" y="342"/>
                      </a:lnTo>
                      <a:lnTo>
                        <a:pt x="844" y="358"/>
                      </a:lnTo>
                      <a:lnTo>
                        <a:pt x="828" y="358"/>
                      </a:lnTo>
                      <a:lnTo>
                        <a:pt x="792" y="378"/>
                      </a:lnTo>
                      <a:lnTo>
                        <a:pt x="806" y="414"/>
                      </a:lnTo>
                      <a:lnTo>
                        <a:pt x="802" y="442"/>
                      </a:lnTo>
                      <a:lnTo>
                        <a:pt x="790" y="430"/>
                      </a:lnTo>
                      <a:lnTo>
                        <a:pt x="790" y="450"/>
                      </a:lnTo>
                      <a:lnTo>
                        <a:pt x="802" y="472"/>
                      </a:lnTo>
                      <a:lnTo>
                        <a:pt x="774" y="472"/>
                      </a:lnTo>
                      <a:lnTo>
                        <a:pt x="784" y="452"/>
                      </a:lnTo>
                      <a:lnTo>
                        <a:pt x="786" y="428"/>
                      </a:lnTo>
                      <a:lnTo>
                        <a:pt x="770" y="440"/>
                      </a:lnTo>
                      <a:lnTo>
                        <a:pt x="774" y="398"/>
                      </a:lnTo>
                      <a:lnTo>
                        <a:pt x="782" y="380"/>
                      </a:lnTo>
                      <a:lnTo>
                        <a:pt x="686" y="396"/>
                      </a:lnTo>
                      <a:lnTo>
                        <a:pt x="624" y="398"/>
                      </a:lnTo>
                      <a:lnTo>
                        <a:pt x="642" y="418"/>
                      </a:lnTo>
                      <a:lnTo>
                        <a:pt x="644" y="430"/>
                      </a:lnTo>
                      <a:lnTo>
                        <a:pt x="626" y="442"/>
                      </a:lnTo>
                      <a:lnTo>
                        <a:pt x="598" y="436"/>
                      </a:lnTo>
                      <a:lnTo>
                        <a:pt x="532" y="406"/>
                      </a:lnTo>
                      <a:lnTo>
                        <a:pt x="516" y="400"/>
                      </a:lnTo>
                      <a:lnTo>
                        <a:pt x="496" y="424"/>
                      </a:lnTo>
                      <a:lnTo>
                        <a:pt x="558" y="444"/>
                      </a:lnTo>
                      <a:lnTo>
                        <a:pt x="588" y="462"/>
                      </a:lnTo>
                      <a:lnTo>
                        <a:pt x="586" y="476"/>
                      </a:lnTo>
                      <a:lnTo>
                        <a:pt x="570" y="494"/>
                      </a:lnTo>
                      <a:lnTo>
                        <a:pt x="520" y="470"/>
                      </a:lnTo>
                      <a:lnTo>
                        <a:pt x="500" y="482"/>
                      </a:lnTo>
                      <a:lnTo>
                        <a:pt x="486" y="480"/>
                      </a:lnTo>
                      <a:lnTo>
                        <a:pt x="448" y="462"/>
                      </a:lnTo>
                      <a:lnTo>
                        <a:pt x="440" y="478"/>
                      </a:lnTo>
                      <a:lnTo>
                        <a:pt x="388" y="476"/>
                      </a:lnTo>
                      <a:lnTo>
                        <a:pt x="368" y="512"/>
                      </a:lnTo>
                      <a:lnTo>
                        <a:pt x="328" y="508"/>
                      </a:lnTo>
                      <a:lnTo>
                        <a:pt x="320" y="520"/>
                      </a:lnTo>
                      <a:lnTo>
                        <a:pt x="332" y="534"/>
                      </a:lnTo>
                      <a:lnTo>
                        <a:pt x="336" y="550"/>
                      </a:lnTo>
                      <a:lnTo>
                        <a:pt x="308" y="580"/>
                      </a:lnTo>
                      <a:lnTo>
                        <a:pt x="8" y="584"/>
                      </a:lnTo>
                      <a:lnTo>
                        <a:pt x="0" y="0"/>
                      </a:lnTo>
                      <a:lnTo>
                        <a:pt x="264" y="8"/>
                      </a:lnTo>
                      <a:lnTo>
                        <a:pt x="282" y="2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437" name="Freeform 30"/>
                <p:cNvSpPr>
                  <a:spLocks/>
                </p:cNvSpPr>
                <p:nvPr/>
              </p:nvSpPr>
              <p:spPr bwMode="ltGray">
                <a:xfrm>
                  <a:off x="3174" y="2896"/>
                  <a:ext cx="148" cy="92"/>
                </a:xfrm>
                <a:custGeom>
                  <a:avLst/>
                  <a:gdLst>
                    <a:gd name="T0" fmla="*/ 0 w 148"/>
                    <a:gd name="T1" fmla="*/ 82 h 92"/>
                    <a:gd name="T2" fmla="*/ 4 w 148"/>
                    <a:gd name="T3" fmla="*/ 2 h 92"/>
                    <a:gd name="T4" fmla="*/ 18 w 148"/>
                    <a:gd name="T5" fmla="*/ 0 h 92"/>
                    <a:gd name="T6" fmla="*/ 12 w 148"/>
                    <a:gd name="T7" fmla="*/ 74 h 92"/>
                    <a:gd name="T8" fmla="*/ 44 w 148"/>
                    <a:gd name="T9" fmla="*/ 78 h 92"/>
                    <a:gd name="T10" fmla="*/ 46 w 148"/>
                    <a:gd name="T11" fmla="*/ 2 h 92"/>
                    <a:gd name="T12" fmla="*/ 58 w 148"/>
                    <a:gd name="T13" fmla="*/ 2 h 92"/>
                    <a:gd name="T14" fmla="*/ 56 w 148"/>
                    <a:gd name="T15" fmla="*/ 72 h 92"/>
                    <a:gd name="T16" fmla="*/ 94 w 148"/>
                    <a:gd name="T17" fmla="*/ 70 h 92"/>
                    <a:gd name="T18" fmla="*/ 92 w 148"/>
                    <a:gd name="T19" fmla="*/ 2 h 92"/>
                    <a:gd name="T20" fmla="*/ 106 w 148"/>
                    <a:gd name="T21" fmla="*/ 4 h 92"/>
                    <a:gd name="T22" fmla="*/ 104 w 148"/>
                    <a:gd name="T23" fmla="*/ 68 h 92"/>
                    <a:gd name="T24" fmla="*/ 136 w 148"/>
                    <a:gd name="T25" fmla="*/ 64 h 92"/>
                    <a:gd name="T26" fmla="*/ 128 w 148"/>
                    <a:gd name="T27" fmla="*/ 0 h 92"/>
                    <a:gd name="T28" fmla="*/ 142 w 148"/>
                    <a:gd name="T29" fmla="*/ 2 h 92"/>
                    <a:gd name="T30" fmla="*/ 148 w 148"/>
                    <a:gd name="T31" fmla="*/ 70 h 92"/>
                    <a:gd name="T32" fmla="*/ 60 w 148"/>
                    <a:gd name="T33" fmla="*/ 88 h 92"/>
                    <a:gd name="T34" fmla="*/ 8 w 148"/>
                    <a:gd name="T35" fmla="*/ 92 h 92"/>
                    <a:gd name="T36" fmla="*/ 0 w 148"/>
                    <a:gd name="T37" fmla="*/ 82 h 9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8"/>
                    <a:gd name="T58" fmla="*/ 0 h 92"/>
                    <a:gd name="T59" fmla="*/ 148 w 148"/>
                    <a:gd name="T60" fmla="*/ 92 h 9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8" h="92">
                      <a:moveTo>
                        <a:pt x="0" y="82"/>
                      </a:moveTo>
                      <a:lnTo>
                        <a:pt x="4" y="2"/>
                      </a:lnTo>
                      <a:lnTo>
                        <a:pt x="18" y="0"/>
                      </a:lnTo>
                      <a:lnTo>
                        <a:pt x="12" y="74"/>
                      </a:lnTo>
                      <a:lnTo>
                        <a:pt x="44" y="78"/>
                      </a:lnTo>
                      <a:lnTo>
                        <a:pt x="46" y="2"/>
                      </a:lnTo>
                      <a:lnTo>
                        <a:pt x="58" y="2"/>
                      </a:lnTo>
                      <a:lnTo>
                        <a:pt x="56" y="72"/>
                      </a:lnTo>
                      <a:lnTo>
                        <a:pt x="94" y="70"/>
                      </a:lnTo>
                      <a:lnTo>
                        <a:pt x="92" y="2"/>
                      </a:lnTo>
                      <a:lnTo>
                        <a:pt x="106" y="4"/>
                      </a:lnTo>
                      <a:lnTo>
                        <a:pt x="104" y="68"/>
                      </a:lnTo>
                      <a:lnTo>
                        <a:pt x="136" y="64"/>
                      </a:lnTo>
                      <a:lnTo>
                        <a:pt x="128" y="0"/>
                      </a:lnTo>
                      <a:lnTo>
                        <a:pt x="142" y="2"/>
                      </a:lnTo>
                      <a:lnTo>
                        <a:pt x="148" y="70"/>
                      </a:lnTo>
                      <a:lnTo>
                        <a:pt x="60" y="88"/>
                      </a:lnTo>
                      <a:lnTo>
                        <a:pt x="8" y="92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7430" name="Freeform 31"/>
              <p:cNvSpPr>
                <a:spLocks/>
              </p:cNvSpPr>
              <p:nvPr/>
            </p:nvSpPr>
            <p:spPr bwMode="ltGray">
              <a:xfrm>
                <a:off x="1754" y="3426"/>
                <a:ext cx="1156" cy="604"/>
              </a:xfrm>
              <a:custGeom>
                <a:avLst/>
                <a:gdLst>
                  <a:gd name="T0" fmla="*/ 1156 w 1156"/>
                  <a:gd name="T1" fmla="*/ 600 h 604"/>
                  <a:gd name="T2" fmla="*/ 558 w 1156"/>
                  <a:gd name="T3" fmla="*/ 584 h 604"/>
                  <a:gd name="T4" fmla="*/ 555 w 1156"/>
                  <a:gd name="T5" fmla="*/ 566 h 604"/>
                  <a:gd name="T6" fmla="*/ 579 w 1156"/>
                  <a:gd name="T7" fmla="*/ 532 h 604"/>
                  <a:gd name="T8" fmla="*/ 534 w 1156"/>
                  <a:gd name="T9" fmla="*/ 528 h 604"/>
                  <a:gd name="T10" fmla="*/ 512 w 1156"/>
                  <a:gd name="T11" fmla="*/ 514 h 604"/>
                  <a:gd name="T12" fmla="*/ 503 w 1156"/>
                  <a:gd name="T13" fmla="*/ 492 h 604"/>
                  <a:gd name="T14" fmla="*/ 468 w 1156"/>
                  <a:gd name="T15" fmla="*/ 496 h 604"/>
                  <a:gd name="T16" fmla="*/ 436 w 1156"/>
                  <a:gd name="T17" fmla="*/ 516 h 604"/>
                  <a:gd name="T18" fmla="*/ 416 w 1156"/>
                  <a:gd name="T19" fmla="*/ 504 h 604"/>
                  <a:gd name="T20" fmla="*/ 340 w 1156"/>
                  <a:gd name="T21" fmla="*/ 520 h 604"/>
                  <a:gd name="T22" fmla="*/ 379 w 1156"/>
                  <a:gd name="T23" fmla="*/ 462 h 604"/>
                  <a:gd name="T24" fmla="*/ 351 w 1156"/>
                  <a:gd name="T25" fmla="*/ 448 h 604"/>
                  <a:gd name="T26" fmla="*/ 272 w 1156"/>
                  <a:gd name="T27" fmla="*/ 468 h 604"/>
                  <a:gd name="T28" fmla="*/ 264 w 1156"/>
                  <a:gd name="T29" fmla="*/ 438 h 604"/>
                  <a:gd name="T30" fmla="*/ 307 w 1156"/>
                  <a:gd name="T31" fmla="*/ 422 h 604"/>
                  <a:gd name="T32" fmla="*/ 240 w 1156"/>
                  <a:gd name="T33" fmla="*/ 428 h 604"/>
                  <a:gd name="T34" fmla="*/ 176 w 1156"/>
                  <a:gd name="T35" fmla="*/ 422 h 604"/>
                  <a:gd name="T36" fmla="*/ 124 w 1156"/>
                  <a:gd name="T37" fmla="*/ 444 h 604"/>
                  <a:gd name="T38" fmla="*/ 137 w 1156"/>
                  <a:gd name="T39" fmla="*/ 484 h 604"/>
                  <a:gd name="T40" fmla="*/ 122 w 1156"/>
                  <a:gd name="T41" fmla="*/ 490 h 604"/>
                  <a:gd name="T42" fmla="*/ 115 w 1156"/>
                  <a:gd name="T43" fmla="*/ 512 h 604"/>
                  <a:gd name="T44" fmla="*/ 113 w 1156"/>
                  <a:gd name="T45" fmla="*/ 480 h 604"/>
                  <a:gd name="T46" fmla="*/ 105 w 1156"/>
                  <a:gd name="T47" fmla="*/ 440 h 604"/>
                  <a:gd name="T48" fmla="*/ 83 w 1156"/>
                  <a:gd name="T49" fmla="*/ 418 h 604"/>
                  <a:gd name="T50" fmla="*/ 41 w 1156"/>
                  <a:gd name="T51" fmla="*/ 390 h 604"/>
                  <a:gd name="T52" fmla="*/ 54 w 1156"/>
                  <a:gd name="T53" fmla="*/ 374 h 604"/>
                  <a:gd name="T54" fmla="*/ 22 w 1156"/>
                  <a:gd name="T55" fmla="*/ 324 h 604"/>
                  <a:gd name="T56" fmla="*/ 9 w 1156"/>
                  <a:gd name="T57" fmla="*/ 308 h 604"/>
                  <a:gd name="T58" fmla="*/ 2 w 1156"/>
                  <a:gd name="T59" fmla="*/ 270 h 604"/>
                  <a:gd name="T60" fmla="*/ 54 w 1156"/>
                  <a:gd name="T61" fmla="*/ 286 h 604"/>
                  <a:gd name="T62" fmla="*/ 148 w 1156"/>
                  <a:gd name="T63" fmla="*/ 276 h 604"/>
                  <a:gd name="T64" fmla="*/ 137 w 1156"/>
                  <a:gd name="T65" fmla="*/ 252 h 604"/>
                  <a:gd name="T66" fmla="*/ 170 w 1156"/>
                  <a:gd name="T67" fmla="*/ 250 h 604"/>
                  <a:gd name="T68" fmla="*/ 218 w 1156"/>
                  <a:gd name="T69" fmla="*/ 256 h 604"/>
                  <a:gd name="T70" fmla="*/ 277 w 1156"/>
                  <a:gd name="T71" fmla="*/ 240 h 604"/>
                  <a:gd name="T72" fmla="*/ 433 w 1156"/>
                  <a:gd name="T73" fmla="*/ 180 h 604"/>
                  <a:gd name="T74" fmla="*/ 399 w 1156"/>
                  <a:gd name="T75" fmla="*/ 158 h 604"/>
                  <a:gd name="T76" fmla="*/ 475 w 1156"/>
                  <a:gd name="T77" fmla="*/ 126 h 604"/>
                  <a:gd name="T78" fmla="*/ 514 w 1156"/>
                  <a:gd name="T79" fmla="*/ 100 h 604"/>
                  <a:gd name="T80" fmla="*/ 433 w 1156"/>
                  <a:gd name="T81" fmla="*/ 102 h 604"/>
                  <a:gd name="T82" fmla="*/ 420 w 1156"/>
                  <a:gd name="T83" fmla="*/ 84 h 604"/>
                  <a:gd name="T84" fmla="*/ 512 w 1156"/>
                  <a:gd name="T85" fmla="*/ 90 h 604"/>
                  <a:gd name="T86" fmla="*/ 464 w 1156"/>
                  <a:gd name="T87" fmla="*/ 82 h 604"/>
                  <a:gd name="T88" fmla="*/ 418 w 1156"/>
                  <a:gd name="T89" fmla="*/ 70 h 604"/>
                  <a:gd name="T90" fmla="*/ 462 w 1156"/>
                  <a:gd name="T91" fmla="*/ 72 h 604"/>
                  <a:gd name="T92" fmla="*/ 525 w 1156"/>
                  <a:gd name="T93" fmla="*/ 66 h 604"/>
                  <a:gd name="T94" fmla="*/ 558 w 1156"/>
                  <a:gd name="T95" fmla="*/ 118 h 604"/>
                  <a:gd name="T96" fmla="*/ 568 w 1156"/>
                  <a:gd name="T97" fmla="*/ 58 h 604"/>
                  <a:gd name="T98" fmla="*/ 584 w 1156"/>
                  <a:gd name="T99" fmla="*/ 110 h 604"/>
                  <a:gd name="T100" fmla="*/ 597 w 1156"/>
                  <a:gd name="T101" fmla="*/ 52 h 604"/>
                  <a:gd name="T102" fmla="*/ 616 w 1156"/>
                  <a:gd name="T103" fmla="*/ 102 h 604"/>
                  <a:gd name="T104" fmla="*/ 989 w 1156"/>
                  <a:gd name="T105" fmla="*/ 0 h 60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56"/>
                  <a:gd name="T160" fmla="*/ 0 h 604"/>
                  <a:gd name="T161" fmla="*/ 1156 w 1156"/>
                  <a:gd name="T162" fmla="*/ 604 h 60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56" h="604">
                    <a:moveTo>
                      <a:pt x="1143" y="8"/>
                    </a:moveTo>
                    <a:lnTo>
                      <a:pt x="1156" y="600"/>
                    </a:lnTo>
                    <a:lnTo>
                      <a:pt x="573" y="604"/>
                    </a:lnTo>
                    <a:lnTo>
                      <a:pt x="558" y="584"/>
                    </a:lnTo>
                    <a:lnTo>
                      <a:pt x="573" y="574"/>
                    </a:lnTo>
                    <a:lnTo>
                      <a:pt x="555" y="566"/>
                    </a:lnTo>
                    <a:lnTo>
                      <a:pt x="555" y="548"/>
                    </a:lnTo>
                    <a:lnTo>
                      <a:pt x="579" y="532"/>
                    </a:lnTo>
                    <a:lnTo>
                      <a:pt x="577" y="520"/>
                    </a:lnTo>
                    <a:lnTo>
                      <a:pt x="534" y="528"/>
                    </a:lnTo>
                    <a:lnTo>
                      <a:pt x="529" y="514"/>
                    </a:lnTo>
                    <a:lnTo>
                      <a:pt x="512" y="514"/>
                    </a:lnTo>
                    <a:lnTo>
                      <a:pt x="516" y="496"/>
                    </a:lnTo>
                    <a:lnTo>
                      <a:pt x="503" y="492"/>
                    </a:lnTo>
                    <a:lnTo>
                      <a:pt x="475" y="508"/>
                    </a:lnTo>
                    <a:lnTo>
                      <a:pt x="468" y="496"/>
                    </a:lnTo>
                    <a:lnTo>
                      <a:pt x="444" y="504"/>
                    </a:lnTo>
                    <a:lnTo>
                      <a:pt x="436" y="516"/>
                    </a:lnTo>
                    <a:lnTo>
                      <a:pt x="423" y="514"/>
                    </a:lnTo>
                    <a:lnTo>
                      <a:pt x="416" y="504"/>
                    </a:lnTo>
                    <a:lnTo>
                      <a:pt x="403" y="506"/>
                    </a:lnTo>
                    <a:lnTo>
                      <a:pt x="340" y="520"/>
                    </a:lnTo>
                    <a:lnTo>
                      <a:pt x="322" y="494"/>
                    </a:lnTo>
                    <a:lnTo>
                      <a:pt x="379" y="462"/>
                    </a:lnTo>
                    <a:lnTo>
                      <a:pt x="370" y="444"/>
                    </a:lnTo>
                    <a:lnTo>
                      <a:pt x="351" y="448"/>
                    </a:lnTo>
                    <a:lnTo>
                      <a:pt x="288" y="470"/>
                    </a:lnTo>
                    <a:lnTo>
                      <a:pt x="272" y="468"/>
                    </a:lnTo>
                    <a:lnTo>
                      <a:pt x="257" y="448"/>
                    </a:lnTo>
                    <a:lnTo>
                      <a:pt x="264" y="438"/>
                    </a:lnTo>
                    <a:lnTo>
                      <a:pt x="283" y="430"/>
                    </a:lnTo>
                    <a:lnTo>
                      <a:pt x="307" y="422"/>
                    </a:lnTo>
                    <a:lnTo>
                      <a:pt x="268" y="428"/>
                    </a:lnTo>
                    <a:lnTo>
                      <a:pt x="240" y="428"/>
                    </a:lnTo>
                    <a:lnTo>
                      <a:pt x="196" y="432"/>
                    </a:lnTo>
                    <a:lnTo>
                      <a:pt x="176" y="422"/>
                    </a:lnTo>
                    <a:lnTo>
                      <a:pt x="131" y="422"/>
                    </a:lnTo>
                    <a:lnTo>
                      <a:pt x="124" y="444"/>
                    </a:lnTo>
                    <a:lnTo>
                      <a:pt x="133" y="458"/>
                    </a:lnTo>
                    <a:lnTo>
                      <a:pt x="137" y="484"/>
                    </a:lnTo>
                    <a:lnTo>
                      <a:pt x="120" y="478"/>
                    </a:lnTo>
                    <a:lnTo>
                      <a:pt x="122" y="490"/>
                    </a:lnTo>
                    <a:lnTo>
                      <a:pt x="135" y="508"/>
                    </a:lnTo>
                    <a:lnTo>
                      <a:pt x="115" y="512"/>
                    </a:lnTo>
                    <a:lnTo>
                      <a:pt x="102" y="502"/>
                    </a:lnTo>
                    <a:lnTo>
                      <a:pt x="113" y="480"/>
                    </a:lnTo>
                    <a:lnTo>
                      <a:pt x="100" y="482"/>
                    </a:lnTo>
                    <a:lnTo>
                      <a:pt x="105" y="440"/>
                    </a:lnTo>
                    <a:lnTo>
                      <a:pt x="115" y="420"/>
                    </a:lnTo>
                    <a:lnTo>
                      <a:pt x="83" y="418"/>
                    </a:lnTo>
                    <a:lnTo>
                      <a:pt x="63" y="404"/>
                    </a:lnTo>
                    <a:lnTo>
                      <a:pt x="41" y="390"/>
                    </a:lnTo>
                    <a:lnTo>
                      <a:pt x="37" y="378"/>
                    </a:lnTo>
                    <a:lnTo>
                      <a:pt x="54" y="374"/>
                    </a:lnTo>
                    <a:lnTo>
                      <a:pt x="35" y="334"/>
                    </a:lnTo>
                    <a:lnTo>
                      <a:pt x="22" y="324"/>
                    </a:lnTo>
                    <a:lnTo>
                      <a:pt x="0" y="318"/>
                    </a:lnTo>
                    <a:lnTo>
                      <a:pt x="9" y="308"/>
                    </a:lnTo>
                    <a:lnTo>
                      <a:pt x="24" y="292"/>
                    </a:lnTo>
                    <a:lnTo>
                      <a:pt x="2" y="270"/>
                    </a:lnTo>
                    <a:lnTo>
                      <a:pt x="22" y="264"/>
                    </a:lnTo>
                    <a:lnTo>
                      <a:pt x="54" y="286"/>
                    </a:lnTo>
                    <a:lnTo>
                      <a:pt x="126" y="286"/>
                    </a:lnTo>
                    <a:lnTo>
                      <a:pt x="148" y="276"/>
                    </a:lnTo>
                    <a:lnTo>
                      <a:pt x="150" y="260"/>
                    </a:lnTo>
                    <a:lnTo>
                      <a:pt x="137" y="252"/>
                    </a:lnTo>
                    <a:lnTo>
                      <a:pt x="152" y="242"/>
                    </a:lnTo>
                    <a:lnTo>
                      <a:pt x="170" y="250"/>
                    </a:lnTo>
                    <a:lnTo>
                      <a:pt x="192" y="260"/>
                    </a:lnTo>
                    <a:lnTo>
                      <a:pt x="218" y="256"/>
                    </a:lnTo>
                    <a:lnTo>
                      <a:pt x="242" y="246"/>
                    </a:lnTo>
                    <a:lnTo>
                      <a:pt x="277" y="240"/>
                    </a:lnTo>
                    <a:lnTo>
                      <a:pt x="377" y="206"/>
                    </a:lnTo>
                    <a:lnTo>
                      <a:pt x="433" y="180"/>
                    </a:lnTo>
                    <a:lnTo>
                      <a:pt x="444" y="172"/>
                    </a:lnTo>
                    <a:lnTo>
                      <a:pt x="399" y="158"/>
                    </a:lnTo>
                    <a:lnTo>
                      <a:pt x="429" y="120"/>
                    </a:lnTo>
                    <a:lnTo>
                      <a:pt x="475" y="126"/>
                    </a:lnTo>
                    <a:lnTo>
                      <a:pt x="516" y="122"/>
                    </a:lnTo>
                    <a:lnTo>
                      <a:pt x="514" y="100"/>
                    </a:lnTo>
                    <a:lnTo>
                      <a:pt x="451" y="106"/>
                    </a:lnTo>
                    <a:lnTo>
                      <a:pt x="433" y="102"/>
                    </a:lnTo>
                    <a:lnTo>
                      <a:pt x="412" y="94"/>
                    </a:lnTo>
                    <a:cubicBezTo>
                      <a:pt x="418" y="83"/>
                      <a:pt x="414" y="84"/>
                      <a:pt x="420" y="84"/>
                    </a:cubicBezTo>
                    <a:lnTo>
                      <a:pt x="457" y="98"/>
                    </a:lnTo>
                    <a:lnTo>
                      <a:pt x="512" y="90"/>
                    </a:lnTo>
                    <a:lnTo>
                      <a:pt x="512" y="74"/>
                    </a:lnTo>
                    <a:lnTo>
                      <a:pt x="464" y="82"/>
                    </a:lnTo>
                    <a:lnTo>
                      <a:pt x="438" y="78"/>
                    </a:lnTo>
                    <a:cubicBezTo>
                      <a:pt x="431" y="75"/>
                      <a:pt x="418" y="70"/>
                      <a:pt x="418" y="70"/>
                    </a:cubicBezTo>
                    <a:lnTo>
                      <a:pt x="427" y="60"/>
                    </a:lnTo>
                    <a:lnTo>
                      <a:pt x="462" y="72"/>
                    </a:lnTo>
                    <a:lnTo>
                      <a:pt x="494" y="68"/>
                    </a:lnTo>
                    <a:lnTo>
                      <a:pt x="525" y="66"/>
                    </a:lnTo>
                    <a:lnTo>
                      <a:pt x="527" y="122"/>
                    </a:lnTo>
                    <a:lnTo>
                      <a:pt x="558" y="118"/>
                    </a:lnTo>
                    <a:lnTo>
                      <a:pt x="555" y="62"/>
                    </a:lnTo>
                    <a:lnTo>
                      <a:pt x="568" y="58"/>
                    </a:lnTo>
                    <a:lnTo>
                      <a:pt x="571" y="114"/>
                    </a:lnTo>
                    <a:lnTo>
                      <a:pt x="584" y="110"/>
                    </a:lnTo>
                    <a:lnTo>
                      <a:pt x="584" y="54"/>
                    </a:lnTo>
                    <a:lnTo>
                      <a:pt x="597" y="52"/>
                    </a:lnTo>
                    <a:lnTo>
                      <a:pt x="597" y="110"/>
                    </a:lnTo>
                    <a:lnTo>
                      <a:pt x="616" y="102"/>
                    </a:lnTo>
                    <a:lnTo>
                      <a:pt x="614" y="20"/>
                    </a:lnTo>
                    <a:lnTo>
                      <a:pt x="989" y="0"/>
                    </a:lnTo>
                    <a:lnTo>
                      <a:pt x="1143" y="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431" name="Freeform 32"/>
              <p:cNvSpPr>
                <a:spLocks/>
              </p:cNvSpPr>
              <p:nvPr/>
            </p:nvSpPr>
            <p:spPr bwMode="ltGray">
              <a:xfrm>
                <a:off x="2194" y="3470"/>
                <a:ext cx="222" cy="110"/>
              </a:xfrm>
              <a:custGeom>
                <a:avLst/>
                <a:gdLst>
                  <a:gd name="T0" fmla="*/ 225 w 204"/>
                  <a:gd name="T1" fmla="*/ 0 h 110"/>
                  <a:gd name="T2" fmla="*/ 131 w 204"/>
                  <a:gd name="T3" fmla="*/ 16 h 110"/>
                  <a:gd name="T4" fmla="*/ 133 w 204"/>
                  <a:gd name="T5" fmla="*/ 22 h 110"/>
                  <a:gd name="T6" fmla="*/ 203 w 204"/>
                  <a:gd name="T7" fmla="*/ 14 h 110"/>
                  <a:gd name="T8" fmla="*/ 201 w 204"/>
                  <a:gd name="T9" fmla="*/ 26 h 110"/>
                  <a:gd name="T10" fmla="*/ 131 w 204"/>
                  <a:gd name="T11" fmla="*/ 38 h 110"/>
                  <a:gd name="T12" fmla="*/ 133 w 204"/>
                  <a:gd name="T13" fmla="*/ 50 h 110"/>
                  <a:gd name="T14" fmla="*/ 206 w 204"/>
                  <a:gd name="T15" fmla="*/ 34 h 110"/>
                  <a:gd name="T16" fmla="*/ 211 w 204"/>
                  <a:gd name="T17" fmla="*/ 80 h 110"/>
                  <a:gd name="T18" fmla="*/ 143 w 204"/>
                  <a:gd name="T19" fmla="*/ 84 h 110"/>
                  <a:gd name="T20" fmla="*/ 88 w 204"/>
                  <a:gd name="T21" fmla="*/ 44 h 110"/>
                  <a:gd name="T22" fmla="*/ 88 w 204"/>
                  <a:gd name="T23" fmla="*/ 56 h 110"/>
                  <a:gd name="T24" fmla="*/ 131 w 204"/>
                  <a:gd name="T25" fmla="*/ 86 h 110"/>
                  <a:gd name="T26" fmla="*/ 54 w 204"/>
                  <a:gd name="T27" fmla="*/ 94 h 110"/>
                  <a:gd name="T28" fmla="*/ 54 w 204"/>
                  <a:gd name="T29" fmla="*/ 30 h 110"/>
                  <a:gd name="T30" fmla="*/ 36 w 204"/>
                  <a:gd name="T31" fmla="*/ 34 h 110"/>
                  <a:gd name="T32" fmla="*/ 40 w 204"/>
                  <a:gd name="T33" fmla="*/ 94 h 110"/>
                  <a:gd name="T34" fmla="*/ 14 w 204"/>
                  <a:gd name="T35" fmla="*/ 88 h 110"/>
                  <a:gd name="T36" fmla="*/ 14 w 204"/>
                  <a:gd name="T37" fmla="*/ 32 h 110"/>
                  <a:gd name="T38" fmla="*/ 0 w 204"/>
                  <a:gd name="T39" fmla="*/ 28 h 110"/>
                  <a:gd name="T40" fmla="*/ 4 w 204"/>
                  <a:gd name="T41" fmla="*/ 92 h 110"/>
                  <a:gd name="T42" fmla="*/ 83 w 204"/>
                  <a:gd name="T43" fmla="*/ 110 h 110"/>
                  <a:gd name="T44" fmla="*/ 215 w 204"/>
                  <a:gd name="T45" fmla="*/ 98 h 110"/>
                  <a:gd name="T46" fmla="*/ 242 w 204"/>
                  <a:gd name="T47" fmla="*/ 72 h 110"/>
                  <a:gd name="T48" fmla="*/ 225 w 204"/>
                  <a:gd name="T49" fmla="*/ 0 h 1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4"/>
                  <a:gd name="T76" fmla="*/ 0 h 110"/>
                  <a:gd name="T77" fmla="*/ 204 w 204"/>
                  <a:gd name="T78" fmla="*/ 110 h 11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4" h="110">
                    <a:moveTo>
                      <a:pt x="190" y="0"/>
                    </a:moveTo>
                    <a:lnTo>
                      <a:pt x="110" y="16"/>
                    </a:lnTo>
                    <a:lnTo>
                      <a:pt x="112" y="22"/>
                    </a:lnTo>
                    <a:lnTo>
                      <a:pt x="172" y="14"/>
                    </a:lnTo>
                    <a:lnTo>
                      <a:pt x="170" y="26"/>
                    </a:lnTo>
                    <a:lnTo>
                      <a:pt x="110" y="38"/>
                    </a:lnTo>
                    <a:lnTo>
                      <a:pt x="112" y="50"/>
                    </a:lnTo>
                    <a:lnTo>
                      <a:pt x="174" y="34"/>
                    </a:lnTo>
                    <a:lnTo>
                      <a:pt x="178" y="80"/>
                    </a:lnTo>
                    <a:lnTo>
                      <a:pt x="120" y="84"/>
                    </a:lnTo>
                    <a:lnTo>
                      <a:pt x="74" y="44"/>
                    </a:lnTo>
                    <a:lnTo>
                      <a:pt x="74" y="56"/>
                    </a:lnTo>
                    <a:lnTo>
                      <a:pt x="110" y="86"/>
                    </a:lnTo>
                    <a:lnTo>
                      <a:pt x="46" y="94"/>
                    </a:lnTo>
                    <a:lnTo>
                      <a:pt x="46" y="30"/>
                    </a:lnTo>
                    <a:cubicBezTo>
                      <a:pt x="29" y="32"/>
                      <a:pt x="30" y="27"/>
                      <a:pt x="30" y="34"/>
                    </a:cubicBezTo>
                    <a:lnTo>
                      <a:pt x="34" y="94"/>
                    </a:lnTo>
                    <a:lnTo>
                      <a:pt x="12" y="88"/>
                    </a:lnTo>
                    <a:lnTo>
                      <a:pt x="12" y="32"/>
                    </a:lnTo>
                    <a:lnTo>
                      <a:pt x="0" y="28"/>
                    </a:lnTo>
                    <a:lnTo>
                      <a:pt x="4" y="92"/>
                    </a:lnTo>
                    <a:lnTo>
                      <a:pt x="70" y="110"/>
                    </a:lnTo>
                    <a:lnTo>
                      <a:pt x="182" y="98"/>
                    </a:lnTo>
                    <a:lnTo>
                      <a:pt x="204" y="72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432" name="Freeform 33"/>
              <p:cNvSpPr>
                <a:spLocks/>
              </p:cNvSpPr>
              <p:nvPr/>
            </p:nvSpPr>
            <p:spPr bwMode="ltGray">
              <a:xfrm>
                <a:off x="2874" y="3426"/>
                <a:ext cx="1004" cy="606"/>
              </a:xfrm>
              <a:custGeom>
                <a:avLst/>
                <a:gdLst>
                  <a:gd name="T0" fmla="*/ 487 w 1004"/>
                  <a:gd name="T1" fmla="*/ 28 h 606"/>
                  <a:gd name="T2" fmla="*/ 487 w 1004"/>
                  <a:gd name="T3" fmla="*/ 36 h 606"/>
                  <a:gd name="T4" fmla="*/ 315 w 1004"/>
                  <a:gd name="T5" fmla="*/ 56 h 606"/>
                  <a:gd name="T6" fmla="*/ 520 w 1004"/>
                  <a:gd name="T7" fmla="*/ 42 h 606"/>
                  <a:gd name="T8" fmla="*/ 317 w 1004"/>
                  <a:gd name="T9" fmla="*/ 66 h 606"/>
                  <a:gd name="T10" fmla="*/ 392 w 1004"/>
                  <a:gd name="T11" fmla="*/ 88 h 606"/>
                  <a:gd name="T12" fmla="*/ 514 w 1004"/>
                  <a:gd name="T13" fmla="*/ 82 h 606"/>
                  <a:gd name="T14" fmla="*/ 535 w 1004"/>
                  <a:gd name="T15" fmla="*/ 102 h 606"/>
                  <a:gd name="T16" fmla="*/ 518 w 1004"/>
                  <a:gd name="T17" fmla="*/ 130 h 606"/>
                  <a:gd name="T18" fmla="*/ 601 w 1004"/>
                  <a:gd name="T19" fmla="*/ 182 h 606"/>
                  <a:gd name="T20" fmla="*/ 780 w 1004"/>
                  <a:gd name="T21" fmla="*/ 206 h 606"/>
                  <a:gd name="T22" fmla="*/ 845 w 1004"/>
                  <a:gd name="T23" fmla="*/ 186 h 606"/>
                  <a:gd name="T24" fmla="*/ 841 w 1004"/>
                  <a:gd name="T25" fmla="*/ 210 h 606"/>
                  <a:gd name="T26" fmla="*/ 865 w 1004"/>
                  <a:gd name="T27" fmla="*/ 240 h 606"/>
                  <a:gd name="T28" fmla="*/ 969 w 1004"/>
                  <a:gd name="T29" fmla="*/ 224 h 606"/>
                  <a:gd name="T30" fmla="*/ 1000 w 1004"/>
                  <a:gd name="T31" fmla="*/ 214 h 606"/>
                  <a:gd name="T32" fmla="*/ 993 w 1004"/>
                  <a:gd name="T33" fmla="*/ 248 h 606"/>
                  <a:gd name="T34" fmla="*/ 997 w 1004"/>
                  <a:gd name="T35" fmla="*/ 262 h 606"/>
                  <a:gd name="T36" fmla="*/ 993 w 1004"/>
                  <a:gd name="T37" fmla="*/ 282 h 606"/>
                  <a:gd name="T38" fmla="*/ 954 w 1004"/>
                  <a:gd name="T39" fmla="*/ 342 h 606"/>
                  <a:gd name="T40" fmla="*/ 910 w 1004"/>
                  <a:gd name="T41" fmla="*/ 358 h 606"/>
                  <a:gd name="T42" fmla="*/ 886 w 1004"/>
                  <a:gd name="T43" fmla="*/ 414 h 606"/>
                  <a:gd name="T44" fmla="*/ 869 w 1004"/>
                  <a:gd name="T45" fmla="*/ 430 h 606"/>
                  <a:gd name="T46" fmla="*/ 882 w 1004"/>
                  <a:gd name="T47" fmla="*/ 472 h 606"/>
                  <a:gd name="T48" fmla="*/ 862 w 1004"/>
                  <a:gd name="T49" fmla="*/ 452 h 606"/>
                  <a:gd name="T50" fmla="*/ 847 w 1004"/>
                  <a:gd name="T51" fmla="*/ 440 h 606"/>
                  <a:gd name="T52" fmla="*/ 860 w 1004"/>
                  <a:gd name="T53" fmla="*/ 380 h 606"/>
                  <a:gd name="T54" fmla="*/ 688 w 1004"/>
                  <a:gd name="T55" fmla="*/ 398 h 606"/>
                  <a:gd name="T56" fmla="*/ 710 w 1004"/>
                  <a:gd name="T57" fmla="*/ 430 h 606"/>
                  <a:gd name="T58" fmla="*/ 660 w 1004"/>
                  <a:gd name="T59" fmla="*/ 436 h 606"/>
                  <a:gd name="T60" fmla="*/ 570 w 1004"/>
                  <a:gd name="T61" fmla="*/ 400 h 606"/>
                  <a:gd name="T62" fmla="*/ 616 w 1004"/>
                  <a:gd name="T63" fmla="*/ 444 h 606"/>
                  <a:gd name="T64" fmla="*/ 647 w 1004"/>
                  <a:gd name="T65" fmla="*/ 476 h 606"/>
                  <a:gd name="T66" fmla="*/ 575 w 1004"/>
                  <a:gd name="T67" fmla="*/ 470 h 606"/>
                  <a:gd name="T68" fmla="*/ 538 w 1004"/>
                  <a:gd name="T69" fmla="*/ 480 h 606"/>
                  <a:gd name="T70" fmla="*/ 487 w 1004"/>
                  <a:gd name="T71" fmla="*/ 478 h 606"/>
                  <a:gd name="T72" fmla="*/ 409 w 1004"/>
                  <a:gd name="T73" fmla="*/ 512 h 606"/>
                  <a:gd name="T74" fmla="*/ 357 w 1004"/>
                  <a:gd name="T75" fmla="*/ 520 h 606"/>
                  <a:gd name="T76" fmla="*/ 374 w 1004"/>
                  <a:gd name="T77" fmla="*/ 550 h 606"/>
                  <a:gd name="T78" fmla="*/ 0 w 1004"/>
                  <a:gd name="T79" fmla="*/ 606 h 606"/>
                  <a:gd name="T80" fmla="*/ 296 w 1004"/>
                  <a:gd name="T81" fmla="*/ 8 h 6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04"/>
                  <a:gd name="T124" fmla="*/ 0 h 606"/>
                  <a:gd name="T125" fmla="*/ 1004 w 1004"/>
                  <a:gd name="T126" fmla="*/ 606 h 6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04" h="606">
                    <a:moveTo>
                      <a:pt x="315" y="22"/>
                    </a:moveTo>
                    <a:lnTo>
                      <a:pt x="487" y="28"/>
                    </a:lnTo>
                    <a:lnTo>
                      <a:pt x="518" y="18"/>
                    </a:lnTo>
                    <a:lnTo>
                      <a:pt x="487" y="36"/>
                    </a:lnTo>
                    <a:lnTo>
                      <a:pt x="313" y="36"/>
                    </a:lnTo>
                    <a:lnTo>
                      <a:pt x="315" y="56"/>
                    </a:lnTo>
                    <a:lnTo>
                      <a:pt x="487" y="52"/>
                    </a:lnTo>
                    <a:lnTo>
                      <a:pt x="520" y="42"/>
                    </a:lnTo>
                    <a:lnTo>
                      <a:pt x="487" y="64"/>
                    </a:lnTo>
                    <a:lnTo>
                      <a:pt x="317" y="66"/>
                    </a:lnTo>
                    <a:lnTo>
                      <a:pt x="333" y="78"/>
                    </a:lnTo>
                    <a:lnTo>
                      <a:pt x="392" y="88"/>
                    </a:lnTo>
                    <a:lnTo>
                      <a:pt x="477" y="84"/>
                    </a:lnTo>
                    <a:lnTo>
                      <a:pt x="514" y="82"/>
                    </a:lnTo>
                    <a:lnTo>
                      <a:pt x="516" y="102"/>
                    </a:lnTo>
                    <a:lnTo>
                      <a:pt x="535" y="102"/>
                    </a:lnTo>
                    <a:lnTo>
                      <a:pt x="540" y="120"/>
                    </a:lnTo>
                    <a:lnTo>
                      <a:pt x="518" y="130"/>
                    </a:lnTo>
                    <a:lnTo>
                      <a:pt x="527" y="148"/>
                    </a:lnTo>
                    <a:lnTo>
                      <a:pt x="601" y="182"/>
                    </a:lnTo>
                    <a:lnTo>
                      <a:pt x="701" y="202"/>
                    </a:lnTo>
                    <a:lnTo>
                      <a:pt x="780" y="206"/>
                    </a:lnTo>
                    <a:lnTo>
                      <a:pt x="817" y="196"/>
                    </a:lnTo>
                    <a:lnTo>
                      <a:pt x="845" y="186"/>
                    </a:lnTo>
                    <a:lnTo>
                      <a:pt x="856" y="194"/>
                    </a:lnTo>
                    <a:lnTo>
                      <a:pt x="841" y="210"/>
                    </a:lnTo>
                    <a:lnTo>
                      <a:pt x="843" y="228"/>
                    </a:lnTo>
                    <a:lnTo>
                      <a:pt x="865" y="240"/>
                    </a:lnTo>
                    <a:lnTo>
                      <a:pt x="921" y="236"/>
                    </a:lnTo>
                    <a:lnTo>
                      <a:pt x="969" y="224"/>
                    </a:lnTo>
                    <a:lnTo>
                      <a:pt x="991" y="204"/>
                    </a:lnTo>
                    <a:lnTo>
                      <a:pt x="1000" y="214"/>
                    </a:lnTo>
                    <a:lnTo>
                      <a:pt x="984" y="232"/>
                    </a:lnTo>
                    <a:lnTo>
                      <a:pt x="993" y="248"/>
                    </a:lnTo>
                    <a:lnTo>
                      <a:pt x="982" y="260"/>
                    </a:lnTo>
                    <a:lnTo>
                      <a:pt x="997" y="262"/>
                    </a:lnTo>
                    <a:lnTo>
                      <a:pt x="1004" y="274"/>
                    </a:lnTo>
                    <a:lnTo>
                      <a:pt x="993" y="282"/>
                    </a:lnTo>
                    <a:lnTo>
                      <a:pt x="941" y="328"/>
                    </a:lnTo>
                    <a:lnTo>
                      <a:pt x="954" y="342"/>
                    </a:lnTo>
                    <a:lnTo>
                      <a:pt x="928" y="358"/>
                    </a:lnTo>
                    <a:lnTo>
                      <a:pt x="910" y="358"/>
                    </a:lnTo>
                    <a:lnTo>
                      <a:pt x="871" y="378"/>
                    </a:lnTo>
                    <a:lnTo>
                      <a:pt x="886" y="414"/>
                    </a:lnTo>
                    <a:lnTo>
                      <a:pt x="882" y="442"/>
                    </a:lnTo>
                    <a:lnTo>
                      <a:pt x="869" y="430"/>
                    </a:lnTo>
                    <a:lnTo>
                      <a:pt x="869" y="450"/>
                    </a:lnTo>
                    <a:lnTo>
                      <a:pt x="882" y="472"/>
                    </a:lnTo>
                    <a:lnTo>
                      <a:pt x="851" y="472"/>
                    </a:lnTo>
                    <a:lnTo>
                      <a:pt x="862" y="452"/>
                    </a:lnTo>
                    <a:lnTo>
                      <a:pt x="865" y="428"/>
                    </a:lnTo>
                    <a:lnTo>
                      <a:pt x="847" y="440"/>
                    </a:lnTo>
                    <a:lnTo>
                      <a:pt x="851" y="398"/>
                    </a:lnTo>
                    <a:lnTo>
                      <a:pt x="860" y="380"/>
                    </a:lnTo>
                    <a:lnTo>
                      <a:pt x="756" y="396"/>
                    </a:lnTo>
                    <a:lnTo>
                      <a:pt x="688" y="398"/>
                    </a:lnTo>
                    <a:lnTo>
                      <a:pt x="708" y="418"/>
                    </a:lnTo>
                    <a:lnTo>
                      <a:pt x="710" y="430"/>
                    </a:lnTo>
                    <a:lnTo>
                      <a:pt x="690" y="442"/>
                    </a:lnTo>
                    <a:lnTo>
                      <a:pt x="660" y="436"/>
                    </a:lnTo>
                    <a:lnTo>
                      <a:pt x="588" y="406"/>
                    </a:lnTo>
                    <a:lnTo>
                      <a:pt x="570" y="400"/>
                    </a:lnTo>
                    <a:lnTo>
                      <a:pt x="548" y="424"/>
                    </a:lnTo>
                    <a:lnTo>
                      <a:pt x="616" y="444"/>
                    </a:lnTo>
                    <a:lnTo>
                      <a:pt x="649" y="462"/>
                    </a:lnTo>
                    <a:lnTo>
                      <a:pt x="647" y="476"/>
                    </a:lnTo>
                    <a:lnTo>
                      <a:pt x="629" y="494"/>
                    </a:lnTo>
                    <a:lnTo>
                      <a:pt x="575" y="470"/>
                    </a:lnTo>
                    <a:lnTo>
                      <a:pt x="553" y="482"/>
                    </a:lnTo>
                    <a:lnTo>
                      <a:pt x="538" y="480"/>
                    </a:lnTo>
                    <a:lnTo>
                      <a:pt x="496" y="462"/>
                    </a:lnTo>
                    <a:lnTo>
                      <a:pt x="487" y="478"/>
                    </a:lnTo>
                    <a:lnTo>
                      <a:pt x="431" y="476"/>
                    </a:lnTo>
                    <a:lnTo>
                      <a:pt x="409" y="512"/>
                    </a:lnTo>
                    <a:lnTo>
                      <a:pt x="365" y="508"/>
                    </a:lnTo>
                    <a:lnTo>
                      <a:pt x="357" y="520"/>
                    </a:lnTo>
                    <a:lnTo>
                      <a:pt x="370" y="534"/>
                    </a:lnTo>
                    <a:lnTo>
                      <a:pt x="374" y="550"/>
                    </a:lnTo>
                    <a:lnTo>
                      <a:pt x="342" y="606"/>
                    </a:lnTo>
                    <a:lnTo>
                      <a:pt x="0" y="606"/>
                    </a:lnTo>
                    <a:lnTo>
                      <a:pt x="8" y="0"/>
                    </a:lnTo>
                    <a:lnTo>
                      <a:pt x="296" y="8"/>
                    </a:lnTo>
                    <a:lnTo>
                      <a:pt x="315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433" name="Freeform 34"/>
              <p:cNvSpPr>
                <a:spLocks/>
              </p:cNvSpPr>
              <p:nvPr/>
            </p:nvSpPr>
            <p:spPr bwMode="ltGray">
              <a:xfrm>
                <a:off x="3209" y="3454"/>
                <a:ext cx="161" cy="92"/>
              </a:xfrm>
              <a:custGeom>
                <a:avLst/>
                <a:gdLst>
                  <a:gd name="T0" fmla="*/ 0 w 148"/>
                  <a:gd name="T1" fmla="*/ 82 h 92"/>
                  <a:gd name="T2" fmla="*/ 4 w 148"/>
                  <a:gd name="T3" fmla="*/ 2 h 92"/>
                  <a:gd name="T4" fmla="*/ 22 w 148"/>
                  <a:gd name="T5" fmla="*/ 0 h 92"/>
                  <a:gd name="T6" fmla="*/ 14 w 148"/>
                  <a:gd name="T7" fmla="*/ 74 h 92"/>
                  <a:gd name="T8" fmla="*/ 52 w 148"/>
                  <a:gd name="T9" fmla="*/ 78 h 92"/>
                  <a:gd name="T10" fmla="*/ 54 w 148"/>
                  <a:gd name="T11" fmla="*/ 2 h 92"/>
                  <a:gd name="T12" fmla="*/ 69 w 148"/>
                  <a:gd name="T13" fmla="*/ 2 h 92"/>
                  <a:gd name="T14" fmla="*/ 66 w 148"/>
                  <a:gd name="T15" fmla="*/ 72 h 92"/>
                  <a:gd name="T16" fmla="*/ 111 w 148"/>
                  <a:gd name="T17" fmla="*/ 70 h 92"/>
                  <a:gd name="T18" fmla="*/ 109 w 148"/>
                  <a:gd name="T19" fmla="*/ 2 h 92"/>
                  <a:gd name="T20" fmla="*/ 125 w 148"/>
                  <a:gd name="T21" fmla="*/ 4 h 92"/>
                  <a:gd name="T22" fmla="*/ 123 w 148"/>
                  <a:gd name="T23" fmla="*/ 68 h 92"/>
                  <a:gd name="T24" fmla="*/ 161 w 148"/>
                  <a:gd name="T25" fmla="*/ 64 h 92"/>
                  <a:gd name="T26" fmla="*/ 151 w 148"/>
                  <a:gd name="T27" fmla="*/ 0 h 92"/>
                  <a:gd name="T28" fmla="*/ 168 w 148"/>
                  <a:gd name="T29" fmla="*/ 2 h 92"/>
                  <a:gd name="T30" fmla="*/ 175 w 148"/>
                  <a:gd name="T31" fmla="*/ 70 h 92"/>
                  <a:gd name="T32" fmla="*/ 71 w 148"/>
                  <a:gd name="T33" fmla="*/ 88 h 92"/>
                  <a:gd name="T34" fmla="*/ 10 w 148"/>
                  <a:gd name="T35" fmla="*/ 92 h 92"/>
                  <a:gd name="T36" fmla="*/ 0 w 148"/>
                  <a:gd name="T37" fmla="*/ 82 h 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8"/>
                  <a:gd name="T58" fmla="*/ 0 h 92"/>
                  <a:gd name="T59" fmla="*/ 148 w 148"/>
                  <a:gd name="T60" fmla="*/ 92 h 9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8" h="92">
                    <a:moveTo>
                      <a:pt x="0" y="82"/>
                    </a:moveTo>
                    <a:lnTo>
                      <a:pt x="4" y="2"/>
                    </a:lnTo>
                    <a:lnTo>
                      <a:pt x="18" y="0"/>
                    </a:lnTo>
                    <a:lnTo>
                      <a:pt x="12" y="74"/>
                    </a:lnTo>
                    <a:lnTo>
                      <a:pt x="44" y="78"/>
                    </a:lnTo>
                    <a:lnTo>
                      <a:pt x="46" y="2"/>
                    </a:lnTo>
                    <a:lnTo>
                      <a:pt x="58" y="2"/>
                    </a:lnTo>
                    <a:lnTo>
                      <a:pt x="56" y="72"/>
                    </a:lnTo>
                    <a:lnTo>
                      <a:pt x="94" y="70"/>
                    </a:lnTo>
                    <a:lnTo>
                      <a:pt x="92" y="2"/>
                    </a:lnTo>
                    <a:lnTo>
                      <a:pt x="106" y="4"/>
                    </a:lnTo>
                    <a:lnTo>
                      <a:pt x="104" y="68"/>
                    </a:lnTo>
                    <a:lnTo>
                      <a:pt x="136" y="64"/>
                    </a:lnTo>
                    <a:lnTo>
                      <a:pt x="128" y="0"/>
                    </a:lnTo>
                    <a:lnTo>
                      <a:pt x="142" y="2"/>
                    </a:lnTo>
                    <a:lnTo>
                      <a:pt x="148" y="70"/>
                    </a:lnTo>
                    <a:lnTo>
                      <a:pt x="60" y="88"/>
                    </a:lnTo>
                    <a:lnTo>
                      <a:pt x="8" y="9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17410" name="Rectangle 35"/>
          <p:cNvSpPr>
            <a:spLocks noChangeArrowheads="1"/>
          </p:cNvSpPr>
          <p:nvPr/>
        </p:nvSpPr>
        <p:spPr bwMode="auto">
          <a:xfrm>
            <a:off x="958850" y="64643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en-US" altLang="ja-JP" sz="1400"/>
          </a:p>
        </p:txBody>
      </p:sp>
      <p:sp>
        <p:nvSpPr>
          <p:cNvPr id="17411" name="Rectangle 36"/>
          <p:cNvSpPr>
            <a:spLocks noChangeArrowheads="1"/>
          </p:cNvSpPr>
          <p:nvPr/>
        </p:nvSpPr>
        <p:spPr bwMode="auto">
          <a:xfrm>
            <a:off x="3600450" y="64643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en-US" altLang="ja-JP" sz="1400"/>
          </a:p>
        </p:txBody>
      </p:sp>
      <p:sp>
        <p:nvSpPr>
          <p:cNvPr id="17412" name="Rectangle 37"/>
          <p:cNvSpPr>
            <a:spLocks noChangeArrowheads="1"/>
          </p:cNvSpPr>
          <p:nvPr/>
        </p:nvSpPr>
        <p:spPr bwMode="auto">
          <a:xfrm>
            <a:off x="7315200" y="64643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B258C1E4-316A-8C40-97C6-098CBD5A9413}" type="slidenum">
              <a:rPr kumimoji="0" lang="en-US" altLang="ja-JP" sz="1400"/>
              <a:pPr algn="r"/>
              <a:t>2</a:t>
            </a:fld>
            <a:endParaRPr kumimoji="0" lang="en-US" altLang="ja-JP" sz="1400"/>
          </a:p>
        </p:txBody>
      </p:sp>
      <p:pic>
        <p:nvPicPr>
          <p:cNvPr id="17413" name="Picture 38" descr="rul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9" descr="ku-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1375"/>
            <a:ext cx="9112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40"/>
          <p:cNvSpPr txBox="1">
            <a:spLocks noChangeArrowheads="1"/>
          </p:cNvSpPr>
          <p:nvPr/>
        </p:nvSpPr>
        <p:spPr bwMode="auto">
          <a:xfrm>
            <a:off x="0" y="0"/>
            <a:ext cx="139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ja-JP" altLang="en-US" sz="1800" b="1"/>
              <a:t>課題研究</a:t>
            </a:r>
            <a:r>
              <a:rPr lang="en-US" altLang="ja-JP" sz="1800" b="1"/>
              <a:t>Q2</a:t>
            </a:r>
          </a:p>
        </p:txBody>
      </p:sp>
      <p:sp>
        <p:nvSpPr>
          <p:cNvPr id="17416" name="Rectangle 43"/>
          <p:cNvSpPr>
            <a:spLocks noChangeArrowheads="1"/>
          </p:cNvSpPr>
          <p:nvPr/>
        </p:nvSpPr>
        <p:spPr bwMode="auto">
          <a:xfrm>
            <a:off x="0" y="836613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ja-JP" altLang="en-US" sz="3600" b="1" dirty="0">
                <a:solidFill>
                  <a:srgbClr val="FF0000"/>
                </a:solidFill>
                <a:latin typeface="+mj-ea"/>
                <a:ea typeface="+mj-ea"/>
                <a:cs typeface="ＤＦ平成明朝体W7" charset="0"/>
              </a:rPr>
              <a:t>極端非平衡物理・先端光学・新物質秩序</a:t>
            </a:r>
          </a:p>
        </p:txBody>
      </p:sp>
      <p:sp>
        <p:nvSpPr>
          <p:cNvPr id="17417" name="Rectangle 44"/>
          <p:cNvSpPr>
            <a:spLocks noChangeArrowheads="1"/>
          </p:cNvSpPr>
          <p:nvPr/>
        </p:nvSpPr>
        <p:spPr bwMode="auto">
          <a:xfrm>
            <a:off x="358404" y="2149810"/>
            <a:ext cx="864995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ja-JP" altLang="en-US" sz="2800" b="1" dirty="0">
                <a:solidFill>
                  <a:schemeClr val="accent2"/>
                </a:solidFill>
                <a:latin typeface="+mj-ea"/>
                <a:ea typeface="+mj-ea"/>
                <a:cs typeface="ＤＦ平成明朝体W7" charset="0"/>
              </a:rPr>
              <a:t>光照射によって生じる非日常的な非平衡状態の物性、非線形現象を明らかにする。</a:t>
            </a:r>
            <a:endParaRPr lang="en-US" altLang="ja-JP" sz="2800" b="1" dirty="0">
              <a:solidFill>
                <a:schemeClr val="accent2"/>
              </a:solidFill>
              <a:latin typeface="+mj-ea"/>
              <a:ea typeface="+mj-ea"/>
              <a:cs typeface="ＤＦ平成明朝体W7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ja-JP" altLang="en-US" sz="2800" b="1" dirty="0">
                <a:solidFill>
                  <a:schemeClr val="accent2"/>
                </a:solidFill>
                <a:latin typeface="+mj-ea"/>
                <a:ea typeface="+mj-ea"/>
                <a:cs typeface="ＤＦ平成明朝体W7" charset="0"/>
              </a:rPr>
              <a:t>先端的な「新しい光」の発生とそれをもちいた物理計測をおこなう。</a:t>
            </a:r>
            <a:endParaRPr lang="en-US" altLang="ja-JP" sz="2800" b="1" dirty="0">
              <a:solidFill>
                <a:schemeClr val="accent2"/>
              </a:solidFill>
              <a:latin typeface="+mj-ea"/>
              <a:ea typeface="+mj-ea"/>
              <a:cs typeface="ＤＦ平成明朝体W7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ja-JP" altLang="en-US" sz="2800" b="1" dirty="0">
                <a:solidFill>
                  <a:schemeClr val="accent2"/>
                </a:solidFill>
                <a:latin typeface="+mj-ea"/>
                <a:ea typeface="+mj-ea"/>
                <a:cs typeface="ＤＦ平成明朝体W7" charset="0"/>
              </a:rPr>
              <a:t>光をもちいて「物質を支配する物理法則」を解明する。</a:t>
            </a:r>
          </a:p>
          <a:p>
            <a:pPr>
              <a:spcBef>
                <a:spcPct val="20000"/>
              </a:spcBef>
            </a:pPr>
            <a:endParaRPr lang="ja-JP" altLang="en-US" sz="2800" b="1" dirty="0">
              <a:solidFill>
                <a:schemeClr val="accent2"/>
              </a:solidFill>
              <a:ea typeface="ＤＦ平成明朝体W7" charset="0"/>
              <a:cs typeface="ＤＦ平成明朝体W7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ja-JP" altLang="en-US" sz="2800" b="1" dirty="0">
              <a:solidFill>
                <a:schemeClr val="accent2"/>
              </a:solidFill>
              <a:ea typeface="ＤＦ平成明朝体W7" charset="0"/>
              <a:cs typeface="ＤＦ平成明朝体W7" charset="0"/>
            </a:endParaRPr>
          </a:p>
        </p:txBody>
      </p:sp>
      <p:sp>
        <p:nvSpPr>
          <p:cNvPr id="17418" name="Text Box 45"/>
          <p:cNvSpPr txBox="1">
            <a:spLocks noChangeArrowheads="1"/>
          </p:cNvSpPr>
          <p:nvPr/>
        </p:nvSpPr>
        <p:spPr bwMode="auto">
          <a:xfrm>
            <a:off x="1258888" y="260350"/>
            <a:ext cx="7145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ja-JP" altLang="en-US" sz="2800" b="1"/>
              <a:t>京大　光物性研究グループが目指していること</a:t>
            </a:r>
          </a:p>
        </p:txBody>
      </p:sp>
      <p:pic>
        <p:nvPicPr>
          <p:cNvPr id="17419" name="Picture 47" descr="pegi3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0813" y="6215063"/>
            <a:ext cx="6429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92149" y="1525771"/>
            <a:ext cx="6119966" cy="2180103"/>
            <a:chOff x="114785" y="2070763"/>
            <a:chExt cx="6414380" cy="2284981"/>
          </a:xfrm>
        </p:grpSpPr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327" y="2070763"/>
              <a:ext cx="5755838" cy="2284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1" name="テキスト ボックス 150"/>
            <p:cNvSpPr txBox="1"/>
            <p:nvPr/>
          </p:nvSpPr>
          <p:spPr>
            <a:xfrm>
              <a:off x="114785" y="2684770"/>
              <a:ext cx="7483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1800" b="1" dirty="0"/>
                <a:t>低温</a:t>
              </a:r>
              <a:endParaRPr kumimoji="1" lang="ja-JP" altLang="en-US" sz="1800" b="1" dirty="0"/>
            </a:p>
          </p:txBody>
        </p:sp>
      </p:grpSp>
      <p:sp>
        <p:nvSpPr>
          <p:cNvPr id="18434" name="Rectangle 35"/>
          <p:cNvSpPr>
            <a:spLocks noChangeArrowheads="1"/>
          </p:cNvSpPr>
          <p:nvPr/>
        </p:nvSpPr>
        <p:spPr bwMode="auto">
          <a:xfrm>
            <a:off x="958850" y="64643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en-US" altLang="ja-JP" sz="1400"/>
          </a:p>
        </p:txBody>
      </p:sp>
      <p:pic>
        <p:nvPicPr>
          <p:cNvPr id="18437" name="Picture 38" descr="rule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40"/>
          <p:cNvSpPr txBox="1">
            <a:spLocks noChangeArrowheads="1"/>
          </p:cNvSpPr>
          <p:nvPr/>
        </p:nvSpPr>
        <p:spPr bwMode="auto">
          <a:xfrm>
            <a:off x="0" y="-5442"/>
            <a:ext cx="139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ja-JP" altLang="en-US" sz="1800" b="1" dirty="0"/>
              <a:t>課題研究</a:t>
            </a:r>
            <a:r>
              <a:rPr lang="en-US" altLang="ja-JP" sz="1800" b="1" dirty="0"/>
              <a:t>Q2</a:t>
            </a:r>
          </a:p>
        </p:txBody>
      </p:sp>
      <p:sp>
        <p:nvSpPr>
          <p:cNvPr id="18441" name="Text Box 42"/>
          <p:cNvSpPr txBox="1">
            <a:spLocks noChangeArrowheads="1"/>
          </p:cNvSpPr>
          <p:nvPr/>
        </p:nvSpPr>
        <p:spPr bwMode="auto">
          <a:xfrm>
            <a:off x="1403350" y="188913"/>
            <a:ext cx="72628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ja-JP" altLang="en-US" sz="3200" b="1">
                <a:solidFill>
                  <a:schemeClr val="accent2"/>
                </a:solidFill>
              </a:rPr>
              <a:t>光による物質を支配する物理法則の解明</a:t>
            </a:r>
            <a:endParaRPr lang="ja-JP" altLang="en-US" sz="2800" b="1"/>
          </a:p>
        </p:txBody>
      </p:sp>
      <p:sp>
        <p:nvSpPr>
          <p:cNvPr id="18442" name="Rectangle 43"/>
          <p:cNvSpPr>
            <a:spLocks noChangeArrowheads="1"/>
          </p:cNvSpPr>
          <p:nvPr/>
        </p:nvSpPr>
        <p:spPr bwMode="auto">
          <a:xfrm>
            <a:off x="-22775" y="965572"/>
            <a:ext cx="34307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2800" b="1" dirty="0"/>
              <a:t>半導体の光励起状態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103415" y="1450549"/>
            <a:ext cx="6108700" cy="1751793"/>
            <a:chOff x="103414" y="1305409"/>
            <a:chExt cx="6540089" cy="1875503"/>
          </a:xfrm>
        </p:grpSpPr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327" y="1305409"/>
              <a:ext cx="5870176" cy="1875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103414" y="1977832"/>
              <a:ext cx="7483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1800" b="1" dirty="0"/>
                <a:t>高温</a:t>
              </a:r>
              <a:endParaRPr kumimoji="1" lang="ja-JP" altLang="en-US" sz="1800" b="1" dirty="0"/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104071" y="3809420"/>
            <a:ext cx="4467929" cy="3021979"/>
            <a:chOff x="104071" y="3809420"/>
            <a:chExt cx="4467929" cy="3021979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02" y="4023758"/>
              <a:ext cx="3437415" cy="2649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104071" y="6554400"/>
              <a:ext cx="44679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>
                  <a:latin typeface="Arial" pitchFamily="34" charset="0"/>
                  <a:cs typeface="Arial" pitchFamily="34" charset="0"/>
                </a:rPr>
                <a:t> R. Schwartz et al., New Journal of Physics 14 (2012) 023054</a:t>
              </a:r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131236" y="3809420"/>
              <a:ext cx="273183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>
                <a:lnSpc>
                  <a:spcPts val="2400"/>
                </a:lnSpc>
                <a:spcBef>
                  <a:spcPct val="50000"/>
                </a:spcBef>
              </a:pPr>
              <a:r>
                <a:rPr lang="ja-JP" altLang="en-US" b="1" u="sng" dirty="0">
                  <a:latin typeface="Arial" charset="0"/>
                </a:rPr>
                <a:t> 量子凝縮相の探索</a:t>
              </a:r>
              <a:endParaRPr lang="en-US" altLang="ja-JP" b="1" u="sng" dirty="0">
                <a:latin typeface="Arial" charset="0"/>
              </a:endParaRP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4032513" y="1174120"/>
            <a:ext cx="5176604" cy="5656266"/>
            <a:chOff x="4032513" y="1174120"/>
            <a:chExt cx="5176604" cy="5656266"/>
          </a:xfrm>
        </p:grpSpPr>
        <p:pic>
          <p:nvPicPr>
            <p:cNvPr id="145" name="Picture 2" descr="D:\T-dep-P2LT_new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5967" y="3611397"/>
              <a:ext cx="3613150" cy="321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テキスト ボックス 88"/>
            <p:cNvSpPr txBox="1"/>
            <p:nvPr/>
          </p:nvSpPr>
          <p:spPr>
            <a:xfrm>
              <a:off x="7619017" y="1764136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b="1" dirty="0"/>
                <a:t>電子正孔液滴</a:t>
              </a: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6445246" y="1174120"/>
              <a:ext cx="25907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400"/>
                </a:lnSpc>
                <a:spcBef>
                  <a:spcPct val="50000"/>
                </a:spcBef>
              </a:pPr>
              <a:r>
                <a:rPr lang="ja-JP" altLang="en-US" dirty="0">
                  <a:latin typeface="Arial" charset="0"/>
                </a:rPr>
                <a:t> </a:t>
              </a:r>
              <a:r>
                <a:rPr lang="ja-JP" altLang="en-US" b="1" u="sng" dirty="0">
                  <a:latin typeface="+mn-ea"/>
                  <a:ea typeface="+mn-ea"/>
                </a:rPr>
                <a:t>金属</a:t>
              </a:r>
              <a:r>
                <a:rPr lang="en-US" altLang="ja-JP" b="1" u="sng" dirty="0">
                  <a:latin typeface="+mn-ea"/>
                  <a:ea typeface="+mn-ea"/>
                </a:rPr>
                <a:t>-</a:t>
              </a:r>
              <a:r>
                <a:rPr lang="ja-JP" altLang="en-US" b="1" u="sng" dirty="0">
                  <a:latin typeface="+mn-ea"/>
                  <a:ea typeface="+mn-ea"/>
                </a:rPr>
                <a:t>絶縁体転移</a:t>
              </a:r>
              <a:endParaRPr lang="en-US" altLang="ja-JP" b="1" u="sng" dirty="0">
                <a:latin typeface="+mn-ea"/>
                <a:ea typeface="+mn-ea"/>
              </a:endParaRPr>
            </a:p>
          </p:txBody>
        </p:sp>
        <p:grpSp>
          <p:nvGrpSpPr>
            <p:cNvPr id="118" name="グループ化 117"/>
            <p:cNvGrpSpPr/>
            <p:nvPr/>
          </p:nvGrpSpPr>
          <p:grpSpPr>
            <a:xfrm>
              <a:off x="6756705" y="1873822"/>
              <a:ext cx="1993570" cy="1440160"/>
              <a:chOff x="5683357" y="1844780"/>
              <a:chExt cx="1993570" cy="1440160"/>
            </a:xfrm>
          </p:grpSpPr>
          <p:cxnSp>
            <p:nvCxnSpPr>
              <p:cNvPr id="120" name="直線矢印コネクタ 119"/>
              <p:cNvCxnSpPr/>
              <p:nvPr/>
            </p:nvCxnSpPr>
            <p:spPr>
              <a:xfrm>
                <a:off x="5683357" y="3284940"/>
                <a:ext cx="1584176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1" name="直線矢印コネクタ 120"/>
              <p:cNvCxnSpPr/>
              <p:nvPr/>
            </p:nvCxnSpPr>
            <p:spPr>
              <a:xfrm flipV="1">
                <a:off x="5683575" y="1844780"/>
                <a:ext cx="0" cy="144016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22" name="円/楕円 121"/>
              <p:cNvSpPr/>
              <p:nvPr/>
            </p:nvSpPr>
            <p:spPr>
              <a:xfrm rot="20474487">
                <a:off x="5971389" y="2412458"/>
                <a:ext cx="936104" cy="663616"/>
              </a:xfrm>
              <a:prstGeom prst="ellipse">
                <a:avLst/>
              </a:prstGeom>
              <a:gradFill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23" name="円/楕円 122"/>
              <p:cNvSpPr/>
              <p:nvPr/>
            </p:nvSpPr>
            <p:spPr>
              <a:xfrm>
                <a:off x="6475453" y="2356002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25400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124" name="テキスト ボックス 123"/>
              <p:cNvSpPr txBox="1"/>
              <p:nvPr/>
            </p:nvSpPr>
            <p:spPr>
              <a:xfrm>
                <a:off x="7100863" y="2951266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密度</a:t>
                </a:r>
              </a:p>
            </p:txBody>
          </p:sp>
          <p:sp>
            <p:nvSpPr>
              <p:cNvPr id="126" name="爆発 2 125"/>
              <p:cNvSpPr/>
              <p:nvPr/>
            </p:nvSpPr>
            <p:spPr>
              <a:xfrm>
                <a:off x="5992531" y="2951267"/>
                <a:ext cx="965828" cy="333673"/>
              </a:xfrm>
              <a:prstGeom prst="irregularSeal2">
                <a:avLst/>
              </a:prstGeom>
              <a:solidFill>
                <a:srgbClr val="FFFF00">
                  <a:alpha val="54000"/>
                </a:srgbClr>
              </a:solidFill>
              <a:ln w="25400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28" name="グループ化 127"/>
            <p:cNvGrpSpPr/>
            <p:nvPr/>
          </p:nvGrpSpPr>
          <p:grpSpPr>
            <a:xfrm>
              <a:off x="4032513" y="3596883"/>
              <a:ext cx="1129979" cy="1268307"/>
              <a:chOff x="509073" y="2417886"/>
              <a:chExt cx="2350054" cy="2637739"/>
            </a:xfrm>
          </p:grpSpPr>
          <p:pic>
            <p:nvPicPr>
              <p:cNvPr id="129" name="Picture 3" descr="C:\Users\hikari\Desktop\exciton.pn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073" y="2417886"/>
                <a:ext cx="407789" cy="4379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30" name="直線矢印コネクタ 129"/>
              <p:cNvCxnSpPr/>
              <p:nvPr/>
            </p:nvCxnSpPr>
            <p:spPr>
              <a:xfrm>
                <a:off x="983798" y="2894856"/>
                <a:ext cx="589069" cy="192799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矢印コネクタ 130"/>
              <p:cNvCxnSpPr/>
              <p:nvPr/>
            </p:nvCxnSpPr>
            <p:spPr>
              <a:xfrm flipH="1">
                <a:off x="1316582" y="4171075"/>
                <a:ext cx="421764" cy="446281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2" name="Picture 2" descr="C:\Users\hikari\Desktop\2012.7.1.excon\ehd3.pn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7465" y="2894856"/>
                <a:ext cx="1331662" cy="12966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3" name="グループ化 132"/>
              <p:cNvGrpSpPr/>
              <p:nvPr/>
            </p:nvGrpSpPr>
            <p:grpSpPr>
              <a:xfrm>
                <a:off x="1893120" y="3104880"/>
                <a:ext cx="708755" cy="699337"/>
                <a:chOff x="1979640" y="2440983"/>
                <a:chExt cx="1041418" cy="1039448"/>
              </a:xfrm>
            </p:grpSpPr>
            <p:sp>
              <p:nvSpPr>
                <p:cNvPr id="142" name="爆発 1 141"/>
                <p:cNvSpPr/>
                <p:nvPr/>
              </p:nvSpPr>
              <p:spPr>
                <a:xfrm>
                  <a:off x="1979640" y="2440983"/>
                  <a:ext cx="1041418" cy="1039448"/>
                </a:xfrm>
                <a:prstGeom prst="irregularSeal1">
                  <a:avLst/>
                </a:prstGeom>
                <a:solidFill>
                  <a:srgbClr val="FFC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43" name="Picture 5" descr="C:\Users\hikari\Desktop\hole.png"/>
                <p:cNvPicPr>
                  <a:picLocks noChangeAspect="1" noChangeArrowheads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95670" y="2703880"/>
                  <a:ext cx="391035" cy="3925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4" name="Picture 4" descr="C:\Users\hikari\Desktop\electron.png"/>
                <p:cNvPicPr>
                  <a:picLocks noChangeAspect="1" noChangeArrowheads="1"/>
                </p:cNvPicPr>
                <p:nvPr/>
              </p:nvPicPr>
              <p:blipFill>
                <a:blip r:embed="rId10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91188" y="2815093"/>
                  <a:ext cx="382834" cy="3978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38" name="Picture 3" descr="C:\Users\hikari\Desktop\exciton.pn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123" y="4617714"/>
                <a:ext cx="407789" cy="4379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" name="グループ化 45"/>
            <p:cNvGrpSpPr/>
            <p:nvPr/>
          </p:nvGrpSpPr>
          <p:grpSpPr>
            <a:xfrm>
              <a:off x="4395298" y="4995315"/>
              <a:ext cx="1286452" cy="1383509"/>
              <a:chOff x="5687822" y="1340710"/>
              <a:chExt cx="2045024" cy="2765901"/>
            </a:xfrm>
          </p:grpSpPr>
          <p:grpSp>
            <p:nvGrpSpPr>
              <p:cNvPr id="47" name="グループ化 46"/>
              <p:cNvGrpSpPr/>
              <p:nvPr/>
            </p:nvGrpSpPr>
            <p:grpSpPr>
              <a:xfrm>
                <a:off x="5687822" y="1340710"/>
                <a:ext cx="1571930" cy="2765901"/>
                <a:chOff x="6876320" y="1397959"/>
                <a:chExt cx="1990496" cy="3111191"/>
              </a:xfrm>
            </p:grpSpPr>
            <p:grpSp>
              <p:nvGrpSpPr>
                <p:cNvPr id="51" name="グループ化 50"/>
                <p:cNvGrpSpPr/>
                <p:nvPr/>
              </p:nvGrpSpPr>
              <p:grpSpPr>
                <a:xfrm>
                  <a:off x="6876320" y="1609473"/>
                  <a:ext cx="690827" cy="667367"/>
                  <a:chOff x="8233561" y="1649358"/>
                  <a:chExt cx="690827" cy="667367"/>
                </a:xfrm>
              </p:grpSpPr>
              <p:pic>
                <p:nvPicPr>
                  <p:cNvPr id="83" name="Picture 3" descr="C:\Users\hikari\Desktop\exciton.png"/>
                  <p:cNvPicPr>
                    <a:picLocks noChangeAspect="1" noChangeArrowheads="1"/>
                  </p:cNvPicPr>
                  <p:nvPr/>
                </p:nvPicPr>
                <p:blipFill>
                  <a:blip r:embed="rId11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304142" y="1937398"/>
                    <a:ext cx="228667" cy="24555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84" name="円/楕円 83"/>
                  <p:cNvSpPr/>
                  <p:nvPr/>
                </p:nvSpPr>
                <p:spPr>
                  <a:xfrm>
                    <a:off x="8233561" y="1649358"/>
                    <a:ext cx="690827" cy="667367"/>
                  </a:xfrm>
                  <a:prstGeom prst="ellipse">
                    <a:avLst/>
                  </a:prstGeom>
                  <a:noFill/>
                  <a:ln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pic>
                <p:nvPicPr>
                  <p:cNvPr id="85" name="Picture 3" descr="C:\Users\hikari\Desktop\exciton.png"/>
                  <p:cNvPicPr>
                    <a:picLocks noChangeAspect="1" noChangeArrowheads="1"/>
                  </p:cNvPicPr>
                  <p:nvPr/>
                </p:nvPicPr>
                <p:blipFill>
                  <a:blip r:embed="rId11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613176" y="1937398"/>
                    <a:ext cx="228667" cy="24555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6" name="Picture 3" descr="C:\Users\hikari\Desktop\exciton.png"/>
                  <p:cNvPicPr>
                    <a:picLocks noChangeAspect="1" noChangeArrowheads="1"/>
                  </p:cNvPicPr>
                  <p:nvPr/>
                </p:nvPicPr>
                <p:blipFill>
                  <a:blip r:embed="rId11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479691" y="1691840"/>
                    <a:ext cx="228667" cy="24555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52" name="グループ化 51"/>
                <p:cNvGrpSpPr/>
                <p:nvPr/>
              </p:nvGrpSpPr>
              <p:grpSpPr>
                <a:xfrm>
                  <a:off x="6960242" y="2552877"/>
                  <a:ext cx="564168" cy="588083"/>
                  <a:chOff x="8286287" y="2799456"/>
                  <a:chExt cx="564168" cy="588083"/>
                </a:xfrm>
              </p:grpSpPr>
              <p:sp>
                <p:nvSpPr>
                  <p:cNvPr id="80" name="円/楕円 79"/>
                  <p:cNvSpPr/>
                  <p:nvPr/>
                </p:nvSpPr>
                <p:spPr>
                  <a:xfrm>
                    <a:off x="8286287" y="2799456"/>
                    <a:ext cx="564168" cy="588083"/>
                  </a:xfrm>
                  <a:prstGeom prst="ellipse">
                    <a:avLst/>
                  </a:prstGeom>
                  <a:noFill/>
                  <a:ln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pic>
                <p:nvPicPr>
                  <p:cNvPr id="81" name="Picture 3" descr="C:\Users\hikari\Desktop\exciton.png"/>
                  <p:cNvPicPr>
                    <a:picLocks noChangeAspect="1" noChangeArrowheads="1"/>
                  </p:cNvPicPr>
                  <p:nvPr/>
                </p:nvPicPr>
                <p:blipFill>
                  <a:blip r:embed="rId11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501265" y="2860386"/>
                    <a:ext cx="228667" cy="24555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2" name="Picture 3" descr="C:\Users\hikari\Desktop\exciton.png"/>
                  <p:cNvPicPr>
                    <a:picLocks noChangeAspect="1" noChangeArrowheads="1"/>
                  </p:cNvPicPr>
                  <p:nvPr/>
                </p:nvPicPr>
                <p:blipFill>
                  <a:blip r:embed="rId11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411391" y="3093498"/>
                    <a:ext cx="228667" cy="24555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53" name="Picture 3" descr="C:\Users\hikari\Desktop\exciton.png"/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92350" y="3543492"/>
                  <a:ext cx="228667" cy="24555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54" name="直線コネクタ 53"/>
                <p:cNvCxnSpPr/>
                <p:nvPr/>
              </p:nvCxnSpPr>
              <p:spPr>
                <a:xfrm>
                  <a:off x="7740440" y="4509150"/>
                  <a:ext cx="648090" cy="0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コネクタ 54"/>
                <p:cNvCxnSpPr/>
                <p:nvPr/>
              </p:nvCxnSpPr>
              <p:spPr>
                <a:xfrm>
                  <a:off x="7740440" y="3645030"/>
                  <a:ext cx="648090" cy="0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コネクタ 55"/>
                <p:cNvCxnSpPr/>
                <p:nvPr/>
              </p:nvCxnSpPr>
              <p:spPr>
                <a:xfrm>
                  <a:off x="7740440" y="2780910"/>
                  <a:ext cx="648090" cy="0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コネクタ 56"/>
                <p:cNvCxnSpPr/>
                <p:nvPr/>
              </p:nvCxnSpPr>
              <p:spPr>
                <a:xfrm>
                  <a:off x="7740440" y="1916790"/>
                  <a:ext cx="648090" cy="0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グループ化 57"/>
                <p:cNvGrpSpPr/>
                <p:nvPr/>
              </p:nvGrpSpPr>
              <p:grpSpPr>
                <a:xfrm>
                  <a:off x="8235559" y="2175230"/>
                  <a:ext cx="626941" cy="173620"/>
                  <a:chOff x="8481689" y="2175230"/>
                  <a:chExt cx="626941" cy="173620"/>
                </a:xfrm>
              </p:grpSpPr>
              <p:sp>
                <p:nvSpPr>
                  <p:cNvPr id="78" name="フリーフォーム 77"/>
                  <p:cNvSpPr/>
                  <p:nvPr/>
                </p:nvSpPr>
                <p:spPr>
                  <a:xfrm rot="16200000">
                    <a:off x="8618911" y="2069322"/>
                    <a:ext cx="142306" cy="416750"/>
                  </a:xfrm>
                  <a:custGeom>
                    <a:avLst/>
                    <a:gdLst>
                      <a:gd name="connsiteX0" fmla="*/ 104781 w 314357"/>
                      <a:gd name="connsiteY0" fmla="*/ 0 h 1469721"/>
                      <a:gd name="connsiteX1" fmla="*/ 104781 w 314357"/>
                      <a:gd name="connsiteY1" fmla="*/ 171450 h 1469721"/>
                      <a:gd name="connsiteX2" fmla="*/ 295281 w 314357"/>
                      <a:gd name="connsiteY2" fmla="*/ 228600 h 1469721"/>
                      <a:gd name="connsiteX3" fmla="*/ 6 w 314357"/>
                      <a:gd name="connsiteY3" fmla="*/ 314325 h 1469721"/>
                      <a:gd name="connsiteX4" fmla="*/ 285756 w 314357"/>
                      <a:gd name="connsiteY4" fmla="*/ 419100 h 1469721"/>
                      <a:gd name="connsiteX5" fmla="*/ 38106 w 314357"/>
                      <a:gd name="connsiteY5" fmla="*/ 552450 h 1469721"/>
                      <a:gd name="connsiteX6" fmla="*/ 304806 w 314357"/>
                      <a:gd name="connsiteY6" fmla="*/ 609600 h 1469721"/>
                      <a:gd name="connsiteX7" fmla="*/ 6 w 314357"/>
                      <a:gd name="connsiteY7" fmla="*/ 809625 h 1469721"/>
                      <a:gd name="connsiteX8" fmla="*/ 314331 w 314357"/>
                      <a:gd name="connsiteY8" fmla="*/ 914400 h 1469721"/>
                      <a:gd name="connsiteX9" fmla="*/ 19056 w 314357"/>
                      <a:gd name="connsiteY9" fmla="*/ 1076325 h 1469721"/>
                      <a:gd name="connsiteX10" fmla="*/ 209556 w 314357"/>
                      <a:gd name="connsiteY10" fmla="*/ 1181100 h 1469721"/>
                      <a:gd name="connsiteX11" fmla="*/ 190506 w 314357"/>
                      <a:gd name="connsiteY11" fmla="*/ 1428750 h 1469721"/>
                      <a:gd name="connsiteX12" fmla="*/ 200031 w 314357"/>
                      <a:gd name="connsiteY12" fmla="*/ 1466850 h 1469721"/>
                      <a:gd name="connsiteX0" fmla="*/ 133356 w 342932"/>
                      <a:gd name="connsiteY0" fmla="*/ 0 h 1469721"/>
                      <a:gd name="connsiteX1" fmla="*/ 133356 w 342932"/>
                      <a:gd name="connsiteY1" fmla="*/ 171450 h 1469721"/>
                      <a:gd name="connsiteX2" fmla="*/ 323856 w 342932"/>
                      <a:gd name="connsiteY2" fmla="*/ 228600 h 1469721"/>
                      <a:gd name="connsiteX3" fmla="*/ 6 w 342932"/>
                      <a:gd name="connsiteY3" fmla="*/ 342900 h 1469721"/>
                      <a:gd name="connsiteX4" fmla="*/ 314331 w 342932"/>
                      <a:gd name="connsiteY4" fmla="*/ 419100 h 1469721"/>
                      <a:gd name="connsiteX5" fmla="*/ 66681 w 342932"/>
                      <a:gd name="connsiteY5" fmla="*/ 552450 h 1469721"/>
                      <a:gd name="connsiteX6" fmla="*/ 333381 w 342932"/>
                      <a:gd name="connsiteY6" fmla="*/ 609600 h 1469721"/>
                      <a:gd name="connsiteX7" fmla="*/ 28581 w 342932"/>
                      <a:gd name="connsiteY7" fmla="*/ 809625 h 1469721"/>
                      <a:gd name="connsiteX8" fmla="*/ 342906 w 342932"/>
                      <a:gd name="connsiteY8" fmla="*/ 914400 h 1469721"/>
                      <a:gd name="connsiteX9" fmla="*/ 47631 w 342932"/>
                      <a:gd name="connsiteY9" fmla="*/ 1076325 h 1469721"/>
                      <a:gd name="connsiteX10" fmla="*/ 238131 w 342932"/>
                      <a:gd name="connsiteY10" fmla="*/ 1181100 h 1469721"/>
                      <a:gd name="connsiteX11" fmla="*/ 219081 w 342932"/>
                      <a:gd name="connsiteY11" fmla="*/ 1428750 h 1469721"/>
                      <a:gd name="connsiteX12" fmla="*/ 228606 w 342932"/>
                      <a:gd name="connsiteY12" fmla="*/ 1466850 h 1469721"/>
                      <a:gd name="connsiteX0" fmla="*/ 133373 w 342949"/>
                      <a:gd name="connsiteY0" fmla="*/ 0 h 1469721"/>
                      <a:gd name="connsiteX1" fmla="*/ 133373 w 342949"/>
                      <a:gd name="connsiteY1" fmla="*/ 171450 h 1469721"/>
                      <a:gd name="connsiteX2" fmla="*/ 323873 w 342949"/>
                      <a:gd name="connsiteY2" fmla="*/ 228600 h 1469721"/>
                      <a:gd name="connsiteX3" fmla="*/ 23 w 342949"/>
                      <a:gd name="connsiteY3" fmla="*/ 342900 h 1469721"/>
                      <a:gd name="connsiteX4" fmla="*/ 314348 w 342949"/>
                      <a:gd name="connsiteY4" fmla="*/ 419100 h 1469721"/>
                      <a:gd name="connsiteX5" fmla="*/ 23 w 342949"/>
                      <a:gd name="connsiteY5" fmla="*/ 542925 h 1469721"/>
                      <a:gd name="connsiteX6" fmla="*/ 333398 w 342949"/>
                      <a:gd name="connsiteY6" fmla="*/ 609600 h 1469721"/>
                      <a:gd name="connsiteX7" fmla="*/ 28598 w 342949"/>
                      <a:gd name="connsiteY7" fmla="*/ 809625 h 1469721"/>
                      <a:gd name="connsiteX8" fmla="*/ 342923 w 342949"/>
                      <a:gd name="connsiteY8" fmla="*/ 914400 h 1469721"/>
                      <a:gd name="connsiteX9" fmla="*/ 47648 w 342949"/>
                      <a:gd name="connsiteY9" fmla="*/ 1076325 h 1469721"/>
                      <a:gd name="connsiteX10" fmla="*/ 238148 w 342949"/>
                      <a:gd name="connsiteY10" fmla="*/ 1181100 h 1469721"/>
                      <a:gd name="connsiteX11" fmla="*/ 219098 w 342949"/>
                      <a:gd name="connsiteY11" fmla="*/ 1428750 h 1469721"/>
                      <a:gd name="connsiteX12" fmla="*/ 228623 w 342949"/>
                      <a:gd name="connsiteY12" fmla="*/ 1466850 h 1469721"/>
                      <a:gd name="connsiteX0" fmla="*/ 133357 w 342933"/>
                      <a:gd name="connsiteY0" fmla="*/ 0 h 1469721"/>
                      <a:gd name="connsiteX1" fmla="*/ 133357 w 342933"/>
                      <a:gd name="connsiteY1" fmla="*/ 171450 h 1469721"/>
                      <a:gd name="connsiteX2" fmla="*/ 323857 w 342933"/>
                      <a:gd name="connsiteY2" fmla="*/ 228600 h 1469721"/>
                      <a:gd name="connsiteX3" fmla="*/ 7 w 342933"/>
                      <a:gd name="connsiteY3" fmla="*/ 342900 h 1469721"/>
                      <a:gd name="connsiteX4" fmla="*/ 314332 w 342933"/>
                      <a:gd name="connsiteY4" fmla="*/ 419100 h 1469721"/>
                      <a:gd name="connsiteX5" fmla="*/ 38107 w 342933"/>
                      <a:gd name="connsiteY5" fmla="*/ 581025 h 1469721"/>
                      <a:gd name="connsiteX6" fmla="*/ 333382 w 342933"/>
                      <a:gd name="connsiteY6" fmla="*/ 609600 h 1469721"/>
                      <a:gd name="connsiteX7" fmla="*/ 28582 w 342933"/>
                      <a:gd name="connsiteY7" fmla="*/ 809625 h 1469721"/>
                      <a:gd name="connsiteX8" fmla="*/ 342907 w 342933"/>
                      <a:gd name="connsiteY8" fmla="*/ 914400 h 1469721"/>
                      <a:gd name="connsiteX9" fmla="*/ 47632 w 342933"/>
                      <a:gd name="connsiteY9" fmla="*/ 1076325 h 1469721"/>
                      <a:gd name="connsiteX10" fmla="*/ 238132 w 342933"/>
                      <a:gd name="connsiteY10" fmla="*/ 1181100 h 1469721"/>
                      <a:gd name="connsiteX11" fmla="*/ 219082 w 342933"/>
                      <a:gd name="connsiteY11" fmla="*/ 1428750 h 1469721"/>
                      <a:gd name="connsiteX12" fmla="*/ 228607 w 342933"/>
                      <a:gd name="connsiteY12" fmla="*/ 1466850 h 1469721"/>
                      <a:gd name="connsiteX0" fmla="*/ 133357 w 342933"/>
                      <a:gd name="connsiteY0" fmla="*/ 0 h 1469721"/>
                      <a:gd name="connsiteX1" fmla="*/ 133357 w 342933"/>
                      <a:gd name="connsiteY1" fmla="*/ 171450 h 1469721"/>
                      <a:gd name="connsiteX2" fmla="*/ 323857 w 342933"/>
                      <a:gd name="connsiteY2" fmla="*/ 228600 h 1469721"/>
                      <a:gd name="connsiteX3" fmla="*/ 7 w 342933"/>
                      <a:gd name="connsiteY3" fmla="*/ 342900 h 1469721"/>
                      <a:gd name="connsiteX4" fmla="*/ 314332 w 342933"/>
                      <a:gd name="connsiteY4" fmla="*/ 419100 h 1469721"/>
                      <a:gd name="connsiteX5" fmla="*/ 38107 w 342933"/>
                      <a:gd name="connsiteY5" fmla="*/ 581025 h 1469721"/>
                      <a:gd name="connsiteX6" fmla="*/ 342907 w 342933"/>
                      <a:gd name="connsiteY6" fmla="*/ 704850 h 1469721"/>
                      <a:gd name="connsiteX7" fmla="*/ 28582 w 342933"/>
                      <a:gd name="connsiteY7" fmla="*/ 809625 h 1469721"/>
                      <a:gd name="connsiteX8" fmla="*/ 342907 w 342933"/>
                      <a:gd name="connsiteY8" fmla="*/ 914400 h 1469721"/>
                      <a:gd name="connsiteX9" fmla="*/ 47632 w 342933"/>
                      <a:gd name="connsiteY9" fmla="*/ 1076325 h 1469721"/>
                      <a:gd name="connsiteX10" fmla="*/ 238132 w 342933"/>
                      <a:gd name="connsiteY10" fmla="*/ 1181100 h 1469721"/>
                      <a:gd name="connsiteX11" fmla="*/ 219082 w 342933"/>
                      <a:gd name="connsiteY11" fmla="*/ 1428750 h 1469721"/>
                      <a:gd name="connsiteX12" fmla="*/ 228607 w 342933"/>
                      <a:gd name="connsiteY12" fmla="*/ 1466850 h 1469721"/>
                      <a:gd name="connsiteX0" fmla="*/ 133357 w 342933"/>
                      <a:gd name="connsiteY0" fmla="*/ 0 h 1469721"/>
                      <a:gd name="connsiteX1" fmla="*/ 133357 w 342933"/>
                      <a:gd name="connsiteY1" fmla="*/ 171450 h 1469721"/>
                      <a:gd name="connsiteX2" fmla="*/ 323857 w 342933"/>
                      <a:gd name="connsiteY2" fmla="*/ 228600 h 1469721"/>
                      <a:gd name="connsiteX3" fmla="*/ 7 w 342933"/>
                      <a:gd name="connsiteY3" fmla="*/ 342900 h 1469721"/>
                      <a:gd name="connsiteX4" fmla="*/ 314332 w 342933"/>
                      <a:gd name="connsiteY4" fmla="*/ 419100 h 1469721"/>
                      <a:gd name="connsiteX5" fmla="*/ 38107 w 342933"/>
                      <a:gd name="connsiteY5" fmla="*/ 581025 h 1469721"/>
                      <a:gd name="connsiteX6" fmla="*/ 314332 w 342933"/>
                      <a:gd name="connsiteY6" fmla="*/ 704850 h 1469721"/>
                      <a:gd name="connsiteX7" fmla="*/ 28582 w 342933"/>
                      <a:gd name="connsiteY7" fmla="*/ 809625 h 1469721"/>
                      <a:gd name="connsiteX8" fmla="*/ 342907 w 342933"/>
                      <a:gd name="connsiteY8" fmla="*/ 914400 h 1469721"/>
                      <a:gd name="connsiteX9" fmla="*/ 47632 w 342933"/>
                      <a:gd name="connsiteY9" fmla="*/ 1076325 h 1469721"/>
                      <a:gd name="connsiteX10" fmla="*/ 238132 w 342933"/>
                      <a:gd name="connsiteY10" fmla="*/ 1181100 h 1469721"/>
                      <a:gd name="connsiteX11" fmla="*/ 219082 w 342933"/>
                      <a:gd name="connsiteY11" fmla="*/ 1428750 h 1469721"/>
                      <a:gd name="connsiteX12" fmla="*/ 228607 w 342933"/>
                      <a:gd name="connsiteY12" fmla="*/ 1466850 h 1469721"/>
                      <a:gd name="connsiteX0" fmla="*/ 133357 w 342933"/>
                      <a:gd name="connsiteY0" fmla="*/ 0 h 1469721"/>
                      <a:gd name="connsiteX1" fmla="*/ 133357 w 342933"/>
                      <a:gd name="connsiteY1" fmla="*/ 171450 h 1469721"/>
                      <a:gd name="connsiteX2" fmla="*/ 323857 w 342933"/>
                      <a:gd name="connsiteY2" fmla="*/ 228600 h 1469721"/>
                      <a:gd name="connsiteX3" fmla="*/ 7 w 342933"/>
                      <a:gd name="connsiteY3" fmla="*/ 342900 h 1469721"/>
                      <a:gd name="connsiteX4" fmla="*/ 314332 w 342933"/>
                      <a:gd name="connsiteY4" fmla="*/ 419100 h 1469721"/>
                      <a:gd name="connsiteX5" fmla="*/ 38107 w 342933"/>
                      <a:gd name="connsiteY5" fmla="*/ 581025 h 1469721"/>
                      <a:gd name="connsiteX6" fmla="*/ 323857 w 342933"/>
                      <a:gd name="connsiteY6" fmla="*/ 657225 h 1469721"/>
                      <a:gd name="connsiteX7" fmla="*/ 28582 w 342933"/>
                      <a:gd name="connsiteY7" fmla="*/ 809625 h 1469721"/>
                      <a:gd name="connsiteX8" fmla="*/ 342907 w 342933"/>
                      <a:gd name="connsiteY8" fmla="*/ 914400 h 1469721"/>
                      <a:gd name="connsiteX9" fmla="*/ 47632 w 342933"/>
                      <a:gd name="connsiteY9" fmla="*/ 1076325 h 1469721"/>
                      <a:gd name="connsiteX10" fmla="*/ 238132 w 342933"/>
                      <a:gd name="connsiteY10" fmla="*/ 1181100 h 1469721"/>
                      <a:gd name="connsiteX11" fmla="*/ 219082 w 342933"/>
                      <a:gd name="connsiteY11" fmla="*/ 1428750 h 1469721"/>
                      <a:gd name="connsiteX12" fmla="*/ 228607 w 342933"/>
                      <a:gd name="connsiteY12" fmla="*/ 1466850 h 1469721"/>
                      <a:gd name="connsiteX0" fmla="*/ 133357 w 342933"/>
                      <a:gd name="connsiteY0" fmla="*/ 0 h 1469721"/>
                      <a:gd name="connsiteX1" fmla="*/ 133357 w 342933"/>
                      <a:gd name="connsiteY1" fmla="*/ 171450 h 1469721"/>
                      <a:gd name="connsiteX2" fmla="*/ 323857 w 342933"/>
                      <a:gd name="connsiteY2" fmla="*/ 228600 h 1469721"/>
                      <a:gd name="connsiteX3" fmla="*/ 7 w 342933"/>
                      <a:gd name="connsiteY3" fmla="*/ 342900 h 1469721"/>
                      <a:gd name="connsiteX4" fmla="*/ 314332 w 342933"/>
                      <a:gd name="connsiteY4" fmla="*/ 419100 h 1469721"/>
                      <a:gd name="connsiteX5" fmla="*/ 38107 w 342933"/>
                      <a:gd name="connsiteY5" fmla="*/ 581025 h 1469721"/>
                      <a:gd name="connsiteX6" fmla="*/ 323857 w 342933"/>
                      <a:gd name="connsiteY6" fmla="*/ 657225 h 1469721"/>
                      <a:gd name="connsiteX7" fmla="*/ 28582 w 342933"/>
                      <a:gd name="connsiteY7" fmla="*/ 809625 h 1469721"/>
                      <a:gd name="connsiteX8" fmla="*/ 342907 w 342933"/>
                      <a:gd name="connsiteY8" fmla="*/ 876300 h 1469721"/>
                      <a:gd name="connsiteX9" fmla="*/ 47632 w 342933"/>
                      <a:gd name="connsiteY9" fmla="*/ 1076325 h 1469721"/>
                      <a:gd name="connsiteX10" fmla="*/ 238132 w 342933"/>
                      <a:gd name="connsiteY10" fmla="*/ 1181100 h 1469721"/>
                      <a:gd name="connsiteX11" fmla="*/ 219082 w 342933"/>
                      <a:gd name="connsiteY11" fmla="*/ 1428750 h 1469721"/>
                      <a:gd name="connsiteX12" fmla="*/ 228607 w 342933"/>
                      <a:gd name="connsiteY12" fmla="*/ 1466850 h 1469721"/>
                      <a:gd name="connsiteX0" fmla="*/ 133357 w 342968"/>
                      <a:gd name="connsiteY0" fmla="*/ 0 h 1469721"/>
                      <a:gd name="connsiteX1" fmla="*/ 133357 w 342968"/>
                      <a:gd name="connsiteY1" fmla="*/ 171450 h 1469721"/>
                      <a:gd name="connsiteX2" fmla="*/ 323857 w 342968"/>
                      <a:gd name="connsiteY2" fmla="*/ 228600 h 1469721"/>
                      <a:gd name="connsiteX3" fmla="*/ 7 w 342968"/>
                      <a:gd name="connsiteY3" fmla="*/ 342900 h 1469721"/>
                      <a:gd name="connsiteX4" fmla="*/ 314332 w 342968"/>
                      <a:gd name="connsiteY4" fmla="*/ 419100 h 1469721"/>
                      <a:gd name="connsiteX5" fmla="*/ 38107 w 342968"/>
                      <a:gd name="connsiteY5" fmla="*/ 581025 h 1469721"/>
                      <a:gd name="connsiteX6" fmla="*/ 323857 w 342968"/>
                      <a:gd name="connsiteY6" fmla="*/ 657225 h 1469721"/>
                      <a:gd name="connsiteX7" fmla="*/ 28582 w 342968"/>
                      <a:gd name="connsiteY7" fmla="*/ 809625 h 1469721"/>
                      <a:gd name="connsiteX8" fmla="*/ 342907 w 342968"/>
                      <a:gd name="connsiteY8" fmla="*/ 876300 h 1469721"/>
                      <a:gd name="connsiteX9" fmla="*/ 57157 w 342968"/>
                      <a:gd name="connsiteY9" fmla="*/ 1000125 h 1469721"/>
                      <a:gd name="connsiteX10" fmla="*/ 238132 w 342968"/>
                      <a:gd name="connsiteY10" fmla="*/ 1181100 h 1469721"/>
                      <a:gd name="connsiteX11" fmla="*/ 219082 w 342968"/>
                      <a:gd name="connsiteY11" fmla="*/ 1428750 h 1469721"/>
                      <a:gd name="connsiteX12" fmla="*/ 228607 w 342968"/>
                      <a:gd name="connsiteY12" fmla="*/ 1466850 h 1469721"/>
                      <a:gd name="connsiteX0" fmla="*/ 123832 w 342968"/>
                      <a:gd name="connsiteY0" fmla="*/ 0 h 1526871"/>
                      <a:gd name="connsiteX1" fmla="*/ 133357 w 342968"/>
                      <a:gd name="connsiteY1" fmla="*/ 228600 h 1526871"/>
                      <a:gd name="connsiteX2" fmla="*/ 323857 w 342968"/>
                      <a:gd name="connsiteY2" fmla="*/ 285750 h 1526871"/>
                      <a:gd name="connsiteX3" fmla="*/ 7 w 342968"/>
                      <a:gd name="connsiteY3" fmla="*/ 400050 h 1526871"/>
                      <a:gd name="connsiteX4" fmla="*/ 314332 w 342968"/>
                      <a:gd name="connsiteY4" fmla="*/ 476250 h 1526871"/>
                      <a:gd name="connsiteX5" fmla="*/ 38107 w 342968"/>
                      <a:gd name="connsiteY5" fmla="*/ 638175 h 1526871"/>
                      <a:gd name="connsiteX6" fmla="*/ 323857 w 342968"/>
                      <a:gd name="connsiteY6" fmla="*/ 714375 h 1526871"/>
                      <a:gd name="connsiteX7" fmla="*/ 28582 w 342968"/>
                      <a:gd name="connsiteY7" fmla="*/ 866775 h 1526871"/>
                      <a:gd name="connsiteX8" fmla="*/ 342907 w 342968"/>
                      <a:gd name="connsiteY8" fmla="*/ 933450 h 1526871"/>
                      <a:gd name="connsiteX9" fmla="*/ 57157 w 342968"/>
                      <a:gd name="connsiteY9" fmla="*/ 1057275 h 1526871"/>
                      <a:gd name="connsiteX10" fmla="*/ 238132 w 342968"/>
                      <a:gd name="connsiteY10" fmla="*/ 1238250 h 1526871"/>
                      <a:gd name="connsiteX11" fmla="*/ 219082 w 342968"/>
                      <a:gd name="connsiteY11" fmla="*/ 1485900 h 1526871"/>
                      <a:gd name="connsiteX12" fmla="*/ 228607 w 342968"/>
                      <a:gd name="connsiteY12" fmla="*/ 1524000 h 1526871"/>
                      <a:gd name="connsiteX0" fmla="*/ 124814 w 343942"/>
                      <a:gd name="connsiteY0" fmla="*/ 0 h 1526871"/>
                      <a:gd name="connsiteX1" fmla="*/ 134339 w 343942"/>
                      <a:gd name="connsiteY1" fmla="*/ 228600 h 1526871"/>
                      <a:gd name="connsiteX2" fmla="*/ 324839 w 343942"/>
                      <a:gd name="connsiteY2" fmla="*/ 285750 h 1526871"/>
                      <a:gd name="connsiteX3" fmla="*/ 989 w 343942"/>
                      <a:gd name="connsiteY3" fmla="*/ 400050 h 1526871"/>
                      <a:gd name="connsiteX4" fmla="*/ 315314 w 343942"/>
                      <a:gd name="connsiteY4" fmla="*/ 476250 h 1526871"/>
                      <a:gd name="connsiteX5" fmla="*/ 39089 w 343942"/>
                      <a:gd name="connsiteY5" fmla="*/ 638175 h 1526871"/>
                      <a:gd name="connsiteX6" fmla="*/ 324839 w 343942"/>
                      <a:gd name="connsiteY6" fmla="*/ 714375 h 1526871"/>
                      <a:gd name="connsiteX7" fmla="*/ 29564 w 343942"/>
                      <a:gd name="connsiteY7" fmla="*/ 866775 h 1526871"/>
                      <a:gd name="connsiteX8" fmla="*/ 343889 w 343942"/>
                      <a:gd name="connsiteY8" fmla="*/ 933450 h 1526871"/>
                      <a:gd name="connsiteX9" fmla="*/ 989 w 343942"/>
                      <a:gd name="connsiteY9" fmla="*/ 1104900 h 1526871"/>
                      <a:gd name="connsiteX10" fmla="*/ 239114 w 343942"/>
                      <a:gd name="connsiteY10" fmla="*/ 1238250 h 1526871"/>
                      <a:gd name="connsiteX11" fmla="*/ 220064 w 343942"/>
                      <a:gd name="connsiteY11" fmla="*/ 1485900 h 1526871"/>
                      <a:gd name="connsiteX12" fmla="*/ 229589 w 343942"/>
                      <a:gd name="connsiteY12" fmla="*/ 1524000 h 1526871"/>
                      <a:gd name="connsiteX0" fmla="*/ 125582 w 344710"/>
                      <a:gd name="connsiteY0" fmla="*/ 0 h 1527186"/>
                      <a:gd name="connsiteX1" fmla="*/ 135107 w 344710"/>
                      <a:gd name="connsiteY1" fmla="*/ 228600 h 1527186"/>
                      <a:gd name="connsiteX2" fmla="*/ 325607 w 344710"/>
                      <a:gd name="connsiteY2" fmla="*/ 285750 h 1527186"/>
                      <a:gd name="connsiteX3" fmla="*/ 1757 w 344710"/>
                      <a:gd name="connsiteY3" fmla="*/ 400050 h 1527186"/>
                      <a:gd name="connsiteX4" fmla="*/ 316082 w 344710"/>
                      <a:gd name="connsiteY4" fmla="*/ 476250 h 1527186"/>
                      <a:gd name="connsiteX5" fmla="*/ 39857 w 344710"/>
                      <a:gd name="connsiteY5" fmla="*/ 638175 h 1527186"/>
                      <a:gd name="connsiteX6" fmla="*/ 325607 w 344710"/>
                      <a:gd name="connsiteY6" fmla="*/ 714375 h 1527186"/>
                      <a:gd name="connsiteX7" fmla="*/ 30332 w 344710"/>
                      <a:gd name="connsiteY7" fmla="*/ 866775 h 1527186"/>
                      <a:gd name="connsiteX8" fmla="*/ 344657 w 344710"/>
                      <a:gd name="connsiteY8" fmla="*/ 933450 h 1527186"/>
                      <a:gd name="connsiteX9" fmla="*/ 1757 w 344710"/>
                      <a:gd name="connsiteY9" fmla="*/ 1104900 h 1527186"/>
                      <a:gd name="connsiteX10" fmla="*/ 211307 w 344710"/>
                      <a:gd name="connsiteY10" fmla="*/ 1228725 h 1527186"/>
                      <a:gd name="connsiteX11" fmla="*/ 220832 w 344710"/>
                      <a:gd name="connsiteY11" fmla="*/ 1485900 h 1527186"/>
                      <a:gd name="connsiteX12" fmla="*/ 230357 w 344710"/>
                      <a:gd name="connsiteY12" fmla="*/ 1524000 h 1527186"/>
                      <a:gd name="connsiteX0" fmla="*/ 125582 w 344710"/>
                      <a:gd name="connsiteY0" fmla="*/ 0 h 1553323"/>
                      <a:gd name="connsiteX1" fmla="*/ 135107 w 344710"/>
                      <a:gd name="connsiteY1" fmla="*/ 228600 h 1553323"/>
                      <a:gd name="connsiteX2" fmla="*/ 325607 w 344710"/>
                      <a:gd name="connsiteY2" fmla="*/ 285750 h 1553323"/>
                      <a:gd name="connsiteX3" fmla="*/ 1757 w 344710"/>
                      <a:gd name="connsiteY3" fmla="*/ 400050 h 1553323"/>
                      <a:gd name="connsiteX4" fmla="*/ 316082 w 344710"/>
                      <a:gd name="connsiteY4" fmla="*/ 476250 h 1553323"/>
                      <a:gd name="connsiteX5" fmla="*/ 39857 w 344710"/>
                      <a:gd name="connsiteY5" fmla="*/ 638175 h 1553323"/>
                      <a:gd name="connsiteX6" fmla="*/ 325607 w 344710"/>
                      <a:gd name="connsiteY6" fmla="*/ 714375 h 1553323"/>
                      <a:gd name="connsiteX7" fmla="*/ 30332 w 344710"/>
                      <a:gd name="connsiteY7" fmla="*/ 866775 h 1553323"/>
                      <a:gd name="connsiteX8" fmla="*/ 344657 w 344710"/>
                      <a:gd name="connsiteY8" fmla="*/ 933450 h 1553323"/>
                      <a:gd name="connsiteX9" fmla="*/ 1757 w 344710"/>
                      <a:gd name="connsiteY9" fmla="*/ 1104900 h 1553323"/>
                      <a:gd name="connsiteX10" fmla="*/ 211307 w 344710"/>
                      <a:gd name="connsiteY10" fmla="*/ 1228725 h 1553323"/>
                      <a:gd name="connsiteX11" fmla="*/ 220832 w 344710"/>
                      <a:gd name="connsiteY11" fmla="*/ 1485900 h 1553323"/>
                      <a:gd name="connsiteX12" fmla="*/ 230357 w 344710"/>
                      <a:gd name="connsiteY12" fmla="*/ 1552575 h 1553323"/>
                      <a:gd name="connsiteX0" fmla="*/ 125545 w 344673"/>
                      <a:gd name="connsiteY0" fmla="*/ 0 h 1565263"/>
                      <a:gd name="connsiteX1" fmla="*/ 135070 w 344673"/>
                      <a:gd name="connsiteY1" fmla="*/ 228600 h 1565263"/>
                      <a:gd name="connsiteX2" fmla="*/ 325570 w 344673"/>
                      <a:gd name="connsiteY2" fmla="*/ 285750 h 1565263"/>
                      <a:gd name="connsiteX3" fmla="*/ 1720 w 344673"/>
                      <a:gd name="connsiteY3" fmla="*/ 400050 h 1565263"/>
                      <a:gd name="connsiteX4" fmla="*/ 316045 w 344673"/>
                      <a:gd name="connsiteY4" fmla="*/ 476250 h 1565263"/>
                      <a:gd name="connsiteX5" fmla="*/ 39820 w 344673"/>
                      <a:gd name="connsiteY5" fmla="*/ 638175 h 1565263"/>
                      <a:gd name="connsiteX6" fmla="*/ 325570 w 344673"/>
                      <a:gd name="connsiteY6" fmla="*/ 714375 h 1565263"/>
                      <a:gd name="connsiteX7" fmla="*/ 30295 w 344673"/>
                      <a:gd name="connsiteY7" fmla="*/ 866775 h 1565263"/>
                      <a:gd name="connsiteX8" fmla="*/ 344620 w 344673"/>
                      <a:gd name="connsiteY8" fmla="*/ 933450 h 1565263"/>
                      <a:gd name="connsiteX9" fmla="*/ 1720 w 344673"/>
                      <a:gd name="connsiteY9" fmla="*/ 1104900 h 1565263"/>
                      <a:gd name="connsiteX10" fmla="*/ 211270 w 344673"/>
                      <a:gd name="connsiteY10" fmla="*/ 1228725 h 1565263"/>
                      <a:gd name="connsiteX11" fmla="*/ 192220 w 344673"/>
                      <a:gd name="connsiteY11" fmla="*/ 1533525 h 1565263"/>
                      <a:gd name="connsiteX12" fmla="*/ 230320 w 344673"/>
                      <a:gd name="connsiteY12" fmla="*/ 1552575 h 1565263"/>
                      <a:gd name="connsiteX0" fmla="*/ 125901 w 345029"/>
                      <a:gd name="connsiteY0" fmla="*/ 0 h 1565263"/>
                      <a:gd name="connsiteX1" fmla="*/ 135426 w 345029"/>
                      <a:gd name="connsiteY1" fmla="*/ 228600 h 1565263"/>
                      <a:gd name="connsiteX2" fmla="*/ 325926 w 345029"/>
                      <a:gd name="connsiteY2" fmla="*/ 285750 h 1565263"/>
                      <a:gd name="connsiteX3" fmla="*/ 2076 w 345029"/>
                      <a:gd name="connsiteY3" fmla="*/ 400050 h 1565263"/>
                      <a:gd name="connsiteX4" fmla="*/ 316401 w 345029"/>
                      <a:gd name="connsiteY4" fmla="*/ 476250 h 1565263"/>
                      <a:gd name="connsiteX5" fmla="*/ 40176 w 345029"/>
                      <a:gd name="connsiteY5" fmla="*/ 638175 h 1565263"/>
                      <a:gd name="connsiteX6" fmla="*/ 325926 w 345029"/>
                      <a:gd name="connsiteY6" fmla="*/ 714375 h 1565263"/>
                      <a:gd name="connsiteX7" fmla="*/ 30651 w 345029"/>
                      <a:gd name="connsiteY7" fmla="*/ 866775 h 1565263"/>
                      <a:gd name="connsiteX8" fmla="*/ 344976 w 345029"/>
                      <a:gd name="connsiteY8" fmla="*/ 933450 h 1565263"/>
                      <a:gd name="connsiteX9" fmla="*/ 2076 w 345029"/>
                      <a:gd name="connsiteY9" fmla="*/ 1104900 h 1565263"/>
                      <a:gd name="connsiteX10" fmla="*/ 211626 w 345029"/>
                      <a:gd name="connsiteY10" fmla="*/ 1228725 h 1565263"/>
                      <a:gd name="connsiteX11" fmla="*/ 192576 w 345029"/>
                      <a:gd name="connsiteY11" fmla="*/ 1533525 h 1565263"/>
                      <a:gd name="connsiteX12" fmla="*/ 230676 w 345029"/>
                      <a:gd name="connsiteY12" fmla="*/ 1552575 h 1565263"/>
                      <a:gd name="connsiteX0" fmla="*/ 125901 w 345029"/>
                      <a:gd name="connsiteY0" fmla="*/ 0 h 1565263"/>
                      <a:gd name="connsiteX1" fmla="*/ 135426 w 345029"/>
                      <a:gd name="connsiteY1" fmla="*/ 228600 h 1565263"/>
                      <a:gd name="connsiteX2" fmla="*/ 325926 w 345029"/>
                      <a:gd name="connsiteY2" fmla="*/ 285750 h 1565263"/>
                      <a:gd name="connsiteX3" fmla="*/ 2076 w 345029"/>
                      <a:gd name="connsiteY3" fmla="*/ 400050 h 1565263"/>
                      <a:gd name="connsiteX4" fmla="*/ 316401 w 345029"/>
                      <a:gd name="connsiteY4" fmla="*/ 476250 h 1565263"/>
                      <a:gd name="connsiteX5" fmla="*/ 11601 w 345029"/>
                      <a:gd name="connsiteY5" fmla="*/ 609600 h 1565263"/>
                      <a:gd name="connsiteX6" fmla="*/ 325926 w 345029"/>
                      <a:gd name="connsiteY6" fmla="*/ 714375 h 1565263"/>
                      <a:gd name="connsiteX7" fmla="*/ 30651 w 345029"/>
                      <a:gd name="connsiteY7" fmla="*/ 866775 h 1565263"/>
                      <a:gd name="connsiteX8" fmla="*/ 344976 w 345029"/>
                      <a:gd name="connsiteY8" fmla="*/ 933450 h 1565263"/>
                      <a:gd name="connsiteX9" fmla="*/ 2076 w 345029"/>
                      <a:gd name="connsiteY9" fmla="*/ 1104900 h 1565263"/>
                      <a:gd name="connsiteX10" fmla="*/ 211626 w 345029"/>
                      <a:gd name="connsiteY10" fmla="*/ 1228725 h 1565263"/>
                      <a:gd name="connsiteX11" fmla="*/ 192576 w 345029"/>
                      <a:gd name="connsiteY11" fmla="*/ 1533525 h 1565263"/>
                      <a:gd name="connsiteX12" fmla="*/ 230676 w 345029"/>
                      <a:gd name="connsiteY12" fmla="*/ 1552575 h 1565263"/>
                      <a:gd name="connsiteX0" fmla="*/ 125901 w 344999"/>
                      <a:gd name="connsiteY0" fmla="*/ 0 h 1565263"/>
                      <a:gd name="connsiteX1" fmla="*/ 135426 w 344999"/>
                      <a:gd name="connsiteY1" fmla="*/ 228600 h 1565263"/>
                      <a:gd name="connsiteX2" fmla="*/ 325926 w 344999"/>
                      <a:gd name="connsiteY2" fmla="*/ 285750 h 1565263"/>
                      <a:gd name="connsiteX3" fmla="*/ 2076 w 344999"/>
                      <a:gd name="connsiteY3" fmla="*/ 400050 h 1565263"/>
                      <a:gd name="connsiteX4" fmla="*/ 316401 w 344999"/>
                      <a:gd name="connsiteY4" fmla="*/ 476250 h 1565263"/>
                      <a:gd name="connsiteX5" fmla="*/ 11601 w 344999"/>
                      <a:gd name="connsiteY5" fmla="*/ 609600 h 1565263"/>
                      <a:gd name="connsiteX6" fmla="*/ 325926 w 344999"/>
                      <a:gd name="connsiteY6" fmla="*/ 714375 h 1565263"/>
                      <a:gd name="connsiteX7" fmla="*/ 21126 w 344999"/>
                      <a:gd name="connsiteY7" fmla="*/ 828675 h 1565263"/>
                      <a:gd name="connsiteX8" fmla="*/ 344976 w 344999"/>
                      <a:gd name="connsiteY8" fmla="*/ 933450 h 1565263"/>
                      <a:gd name="connsiteX9" fmla="*/ 2076 w 344999"/>
                      <a:gd name="connsiteY9" fmla="*/ 1104900 h 1565263"/>
                      <a:gd name="connsiteX10" fmla="*/ 211626 w 344999"/>
                      <a:gd name="connsiteY10" fmla="*/ 1228725 h 1565263"/>
                      <a:gd name="connsiteX11" fmla="*/ 192576 w 344999"/>
                      <a:gd name="connsiteY11" fmla="*/ 1533525 h 1565263"/>
                      <a:gd name="connsiteX12" fmla="*/ 230676 w 344999"/>
                      <a:gd name="connsiteY12" fmla="*/ 1552575 h 1565263"/>
                      <a:gd name="connsiteX0" fmla="*/ 123831 w 342906"/>
                      <a:gd name="connsiteY0" fmla="*/ 0 h 1565263"/>
                      <a:gd name="connsiteX1" fmla="*/ 133356 w 342906"/>
                      <a:gd name="connsiteY1" fmla="*/ 228600 h 1565263"/>
                      <a:gd name="connsiteX2" fmla="*/ 323856 w 342906"/>
                      <a:gd name="connsiteY2" fmla="*/ 285750 h 1565263"/>
                      <a:gd name="connsiteX3" fmla="*/ 6 w 342906"/>
                      <a:gd name="connsiteY3" fmla="*/ 400050 h 1565263"/>
                      <a:gd name="connsiteX4" fmla="*/ 314331 w 342906"/>
                      <a:gd name="connsiteY4" fmla="*/ 476250 h 1565263"/>
                      <a:gd name="connsiteX5" fmla="*/ 9531 w 342906"/>
                      <a:gd name="connsiteY5" fmla="*/ 609600 h 1565263"/>
                      <a:gd name="connsiteX6" fmla="*/ 323856 w 342906"/>
                      <a:gd name="connsiteY6" fmla="*/ 714375 h 1565263"/>
                      <a:gd name="connsiteX7" fmla="*/ 19056 w 342906"/>
                      <a:gd name="connsiteY7" fmla="*/ 828675 h 1565263"/>
                      <a:gd name="connsiteX8" fmla="*/ 342906 w 342906"/>
                      <a:gd name="connsiteY8" fmla="*/ 933450 h 1565263"/>
                      <a:gd name="connsiteX9" fmla="*/ 19056 w 342906"/>
                      <a:gd name="connsiteY9" fmla="*/ 1047750 h 1565263"/>
                      <a:gd name="connsiteX10" fmla="*/ 209556 w 342906"/>
                      <a:gd name="connsiteY10" fmla="*/ 1228725 h 1565263"/>
                      <a:gd name="connsiteX11" fmla="*/ 190506 w 342906"/>
                      <a:gd name="connsiteY11" fmla="*/ 1533525 h 1565263"/>
                      <a:gd name="connsiteX12" fmla="*/ 228606 w 342906"/>
                      <a:gd name="connsiteY12" fmla="*/ 1552575 h 1565263"/>
                      <a:gd name="connsiteX0" fmla="*/ 123831 w 342906"/>
                      <a:gd name="connsiteY0" fmla="*/ 0 h 1569184"/>
                      <a:gd name="connsiteX1" fmla="*/ 133356 w 342906"/>
                      <a:gd name="connsiteY1" fmla="*/ 228600 h 1569184"/>
                      <a:gd name="connsiteX2" fmla="*/ 323856 w 342906"/>
                      <a:gd name="connsiteY2" fmla="*/ 285750 h 1569184"/>
                      <a:gd name="connsiteX3" fmla="*/ 6 w 342906"/>
                      <a:gd name="connsiteY3" fmla="*/ 400050 h 1569184"/>
                      <a:gd name="connsiteX4" fmla="*/ 314331 w 342906"/>
                      <a:gd name="connsiteY4" fmla="*/ 476250 h 1569184"/>
                      <a:gd name="connsiteX5" fmla="*/ 9531 w 342906"/>
                      <a:gd name="connsiteY5" fmla="*/ 609600 h 1569184"/>
                      <a:gd name="connsiteX6" fmla="*/ 323856 w 342906"/>
                      <a:gd name="connsiteY6" fmla="*/ 714375 h 1569184"/>
                      <a:gd name="connsiteX7" fmla="*/ 19056 w 342906"/>
                      <a:gd name="connsiteY7" fmla="*/ 828675 h 1569184"/>
                      <a:gd name="connsiteX8" fmla="*/ 342906 w 342906"/>
                      <a:gd name="connsiteY8" fmla="*/ 933450 h 1569184"/>
                      <a:gd name="connsiteX9" fmla="*/ 19056 w 342906"/>
                      <a:gd name="connsiteY9" fmla="*/ 1047750 h 1569184"/>
                      <a:gd name="connsiteX10" fmla="*/ 190506 w 342906"/>
                      <a:gd name="connsiteY10" fmla="*/ 1171575 h 1569184"/>
                      <a:gd name="connsiteX11" fmla="*/ 190506 w 342906"/>
                      <a:gd name="connsiteY11" fmla="*/ 1533525 h 1569184"/>
                      <a:gd name="connsiteX12" fmla="*/ 228606 w 342906"/>
                      <a:gd name="connsiteY12" fmla="*/ 1552575 h 1569184"/>
                      <a:gd name="connsiteX0" fmla="*/ 123831 w 342906"/>
                      <a:gd name="connsiteY0" fmla="*/ 0 h 1552860"/>
                      <a:gd name="connsiteX1" fmla="*/ 133356 w 342906"/>
                      <a:gd name="connsiteY1" fmla="*/ 228600 h 1552860"/>
                      <a:gd name="connsiteX2" fmla="*/ 323856 w 342906"/>
                      <a:gd name="connsiteY2" fmla="*/ 285750 h 1552860"/>
                      <a:gd name="connsiteX3" fmla="*/ 6 w 342906"/>
                      <a:gd name="connsiteY3" fmla="*/ 400050 h 1552860"/>
                      <a:gd name="connsiteX4" fmla="*/ 314331 w 342906"/>
                      <a:gd name="connsiteY4" fmla="*/ 476250 h 1552860"/>
                      <a:gd name="connsiteX5" fmla="*/ 9531 w 342906"/>
                      <a:gd name="connsiteY5" fmla="*/ 609600 h 1552860"/>
                      <a:gd name="connsiteX6" fmla="*/ 323856 w 342906"/>
                      <a:gd name="connsiteY6" fmla="*/ 714375 h 1552860"/>
                      <a:gd name="connsiteX7" fmla="*/ 19056 w 342906"/>
                      <a:gd name="connsiteY7" fmla="*/ 828675 h 1552860"/>
                      <a:gd name="connsiteX8" fmla="*/ 342906 w 342906"/>
                      <a:gd name="connsiteY8" fmla="*/ 933450 h 1552860"/>
                      <a:gd name="connsiteX9" fmla="*/ 19056 w 342906"/>
                      <a:gd name="connsiteY9" fmla="*/ 1047750 h 1552860"/>
                      <a:gd name="connsiteX10" fmla="*/ 190506 w 342906"/>
                      <a:gd name="connsiteY10" fmla="*/ 1171575 h 1552860"/>
                      <a:gd name="connsiteX11" fmla="*/ 200031 w 342906"/>
                      <a:gd name="connsiteY11" fmla="*/ 1438275 h 1552860"/>
                      <a:gd name="connsiteX12" fmla="*/ 228606 w 342906"/>
                      <a:gd name="connsiteY12" fmla="*/ 1552575 h 1552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42906" h="1552860">
                        <a:moveTo>
                          <a:pt x="123831" y="0"/>
                        </a:moveTo>
                        <a:cubicBezTo>
                          <a:pt x="107956" y="66675"/>
                          <a:pt x="100019" y="180975"/>
                          <a:pt x="133356" y="228600"/>
                        </a:cubicBezTo>
                        <a:cubicBezTo>
                          <a:pt x="166694" y="276225"/>
                          <a:pt x="346081" y="257175"/>
                          <a:pt x="323856" y="285750"/>
                        </a:cubicBezTo>
                        <a:cubicBezTo>
                          <a:pt x="301631" y="314325"/>
                          <a:pt x="1594" y="368300"/>
                          <a:pt x="6" y="400050"/>
                        </a:cubicBezTo>
                        <a:cubicBezTo>
                          <a:pt x="-1582" y="431800"/>
                          <a:pt x="312743" y="441325"/>
                          <a:pt x="314331" y="476250"/>
                        </a:cubicBezTo>
                        <a:cubicBezTo>
                          <a:pt x="315919" y="511175"/>
                          <a:pt x="7944" y="569913"/>
                          <a:pt x="9531" y="609600"/>
                        </a:cubicBezTo>
                        <a:cubicBezTo>
                          <a:pt x="11118" y="649287"/>
                          <a:pt x="322269" y="677863"/>
                          <a:pt x="323856" y="714375"/>
                        </a:cubicBezTo>
                        <a:cubicBezTo>
                          <a:pt x="325443" y="750887"/>
                          <a:pt x="17468" y="777875"/>
                          <a:pt x="19056" y="828675"/>
                        </a:cubicBezTo>
                        <a:cubicBezTo>
                          <a:pt x="20643" y="879475"/>
                          <a:pt x="342906" y="896938"/>
                          <a:pt x="342906" y="933450"/>
                        </a:cubicBezTo>
                        <a:cubicBezTo>
                          <a:pt x="342906" y="969962"/>
                          <a:pt x="44456" y="1008063"/>
                          <a:pt x="19056" y="1047750"/>
                        </a:cubicBezTo>
                        <a:cubicBezTo>
                          <a:pt x="-6344" y="1087438"/>
                          <a:pt x="160344" y="1106488"/>
                          <a:pt x="190506" y="1171575"/>
                        </a:cubicBezTo>
                        <a:cubicBezTo>
                          <a:pt x="220668" y="1236662"/>
                          <a:pt x="193681" y="1374775"/>
                          <a:pt x="200031" y="1438275"/>
                        </a:cubicBezTo>
                        <a:cubicBezTo>
                          <a:pt x="206381" y="1501775"/>
                          <a:pt x="223050" y="1557337"/>
                          <a:pt x="228606" y="1552575"/>
                        </a:cubicBezTo>
                      </a:path>
                    </a:pathLst>
                  </a:custGeom>
                  <a:noFill/>
                  <a:ln>
                    <a:solidFill>
                      <a:srgbClr val="D6009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9" name="二等辺三角形 78"/>
                  <p:cNvSpPr/>
                  <p:nvPr/>
                </p:nvSpPr>
                <p:spPr>
                  <a:xfrm rot="16200000" flipV="1">
                    <a:off x="8892452" y="2132672"/>
                    <a:ext cx="173619" cy="258736"/>
                  </a:xfrm>
                  <a:prstGeom prst="triangle">
                    <a:avLst/>
                  </a:prstGeom>
                  <a:solidFill>
                    <a:srgbClr val="D6009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59" name="グループ化 58"/>
                <p:cNvGrpSpPr/>
                <p:nvPr/>
              </p:nvGrpSpPr>
              <p:grpSpPr>
                <a:xfrm>
                  <a:off x="7994064" y="1999164"/>
                  <a:ext cx="140841" cy="733103"/>
                  <a:chOff x="9688295" y="2370290"/>
                  <a:chExt cx="140841" cy="733103"/>
                </a:xfrm>
              </p:grpSpPr>
              <p:sp>
                <p:nvSpPr>
                  <p:cNvPr id="76" name="二等辺三角形 75"/>
                  <p:cNvSpPr/>
                  <p:nvPr/>
                </p:nvSpPr>
                <p:spPr>
                  <a:xfrm flipV="1">
                    <a:off x="9688295" y="2900332"/>
                    <a:ext cx="140841" cy="203061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77" name="直線コネクタ 76"/>
                  <p:cNvCxnSpPr/>
                  <p:nvPr/>
                </p:nvCxnSpPr>
                <p:spPr>
                  <a:xfrm>
                    <a:off x="9749316" y="2370290"/>
                    <a:ext cx="0" cy="53004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0" name="グループ化 59"/>
                <p:cNvGrpSpPr/>
                <p:nvPr/>
              </p:nvGrpSpPr>
              <p:grpSpPr>
                <a:xfrm>
                  <a:off x="8239875" y="3028986"/>
                  <a:ext cx="626941" cy="173620"/>
                  <a:chOff x="8481689" y="2175230"/>
                  <a:chExt cx="626941" cy="173620"/>
                </a:xfrm>
              </p:grpSpPr>
              <p:sp>
                <p:nvSpPr>
                  <p:cNvPr id="74" name="フリーフォーム 73"/>
                  <p:cNvSpPr/>
                  <p:nvPr/>
                </p:nvSpPr>
                <p:spPr>
                  <a:xfrm rot="16200000">
                    <a:off x="8618911" y="2069322"/>
                    <a:ext cx="142306" cy="416750"/>
                  </a:xfrm>
                  <a:custGeom>
                    <a:avLst/>
                    <a:gdLst>
                      <a:gd name="connsiteX0" fmla="*/ 104781 w 314357"/>
                      <a:gd name="connsiteY0" fmla="*/ 0 h 1469721"/>
                      <a:gd name="connsiteX1" fmla="*/ 104781 w 314357"/>
                      <a:gd name="connsiteY1" fmla="*/ 171450 h 1469721"/>
                      <a:gd name="connsiteX2" fmla="*/ 295281 w 314357"/>
                      <a:gd name="connsiteY2" fmla="*/ 228600 h 1469721"/>
                      <a:gd name="connsiteX3" fmla="*/ 6 w 314357"/>
                      <a:gd name="connsiteY3" fmla="*/ 314325 h 1469721"/>
                      <a:gd name="connsiteX4" fmla="*/ 285756 w 314357"/>
                      <a:gd name="connsiteY4" fmla="*/ 419100 h 1469721"/>
                      <a:gd name="connsiteX5" fmla="*/ 38106 w 314357"/>
                      <a:gd name="connsiteY5" fmla="*/ 552450 h 1469721"/>
                      <a:gd name="connsiteX6" fmla="*/ 304806 w 314357"/>
                      <a:gd name="connsiteY6" fmla="*/ 609600 h 1469721"/>
                      <a:gd name="connsiteX7" fmla="*/ 6 w 314357"/>
                      <a:gd name="connsiteY7" fmla="*/ 809625 h 1469721"/>
                      <a:gd name="connsiteX8" fmla="*/ 314331 w 314357"/>
                      <a:gd name="connsiteY8" fmla="*/ 914400 h 1469721"/>
                      <a:gd name="connsiteX9" fmla="*/ 19056 w 314357"/>
                      <a:gd name="connsiteY9" fmla="*/ 1076325 h 1469721"/>
                      <a:gd name="connsiteX10" fmla="*/ 209556 w 314357"/>
                      <a:gd name="connsiteY10" fmla="*/ 1181100 h 1469721"/>
                      <a:gd name="connsiteX11" fmla="*/ 190506 w 314357"/>
                      <a:gd name="connsiteY11" fmla="*/ 1428750 h 1469721"/>
                      <a:gd name="connsiteX12" fmla="*/ 200031 w 314357"/>
                      <a:gd name="connsiteY12" fmla="*/ 1466850 h 1469721"/>
                      <a:gd name="connsiteX0" fmla="*/ 133356 w 342932"/>
                      <a:gd name="connsiteY0" fmla="*/ 0 h 1469721"/>
                      <a:gd name="connsiteX1" fmla="*/ 133356 w 342932"/>
                      <a:gd name="connsiteY1" fmla="*/ 171450 h 1469721"/>
                      <a:gd name="connsiteX2" fmla="*/ 323856 w 342932"/>
                      <a:gd name="connsiteY2" fmla="*/ 228600 h 1469721"/>
                      <a:gd name="connsiteX3" fmla="*/ 6 w 342932"/>
                      <a:gd name="connsiteY3" fmla="*/ 342900 h 1469721"/>
                      <a:gd name="connsiteX4" fmla="*/ 314331 w 342932"/>
                      <a:gd name="connsiteY4" fmla="*/ 419100 h 1469721"/>
                      <a:gd name="connsiteX5" fmla="*/ 66681 w 342932"/>
                      <a:gd name="connsiteY5" fmla="*/ 552450 h 1469721"/>
                      <a:gd name="connsiteX6" fmla="*/ 333381 w 342932"/>
                      <a:gd name="connsiteY6" fmla="*/ 609600 h 1469721"/>
                      <a:gd name="connsiteX7" fmla="*/ 28581 w 342932"/>
                      <a:gd name="connsiteY7" fmla="*/ 809625 h 1469721"/>
                      <a:gd name="connsiteX8" fmla="*/ 342906 w 342932"/>
                      <a:gd name="connsiteY8" fmla="*/ 914400 h 1469721"/>
                      <a:gd name="connsiteX9" fmla="*/ 47631 w 342932"/>
                      <a:gd name="connsiteY9" fmla="*/ 1076325 h 1469721"/>
                      <a:gd name="connsiteX10" fmla="*/ 238131 w 342932"/>
                      <a:gd name="connsiteY10" fmla="*/ 1181100 h 1469721"/>
                      <a:gd name="connsiteX11" fmla="*/ 219081 w 342932"/>
                      <a:gd name="connsiteY11" fmla="*/ 1428750 h 1469721"/>
                      <a:gd name="connsiteX12" fmla="*/ 228606 w 342932"/>
                      <a:gd name="connsiteY12" fmla="*/ 1466850 h 1469721"/>
                      <a:gd name="connsiteX0" fmla="*/ 133373 w 342949"/>
                      <a:gd name="connsiteY0" fmla="*/ 0 h 1469721"/>
                      <a:gd name="connsiteX1" fmla="*/ 133373 w 342949"/>
                      <a:gd name="connsiteY1" fmla="*/ 171450 h 1469721"/>
                      <a:gd name="connsiteX2" fmla="*/ 323873 w 342949"/>
                      <a:gd name="connsiteY2" fmla="*/ 228600 h 1469721"/>
                      <a:gd name="connsiteX3" fmla="*/ 23 w 342949"/>
                      <a:gd name="connsiteY3" fmla="*/ 342900 h 1469721"/>
                      <a:gd name="connsiteX4" fmla="*/ 314348 w 342949"/>
                      <a:gd name="connsiteY4" fmla="*/ 419100 h 1469721"/>
                      <a:gd name="connsiteX5" fmla="*/ 23 w 342949"/>
                      <a:gd name="connsiteY5" fmla="*/ 542925 h 1469721"/>
                      <a:gd name="connsiteX6" fmla="*/ 333398 w 342949"/>
                      <a:gd name="connsiteY6" fmla="*/ 609600 h 1469721"/>
                      <a:gd name="connsiteX7" fmla="*/ 28598 w 342949"/>
                      <a:gd name="connsiteY7" fmla="*/ 809625 h 1469721"/>
                      <a:gd name="connsiteX8" fmla="*/ 342923 w 342949"/>
                      <a:gd name="connsiteY8" fmla="*/ 914400 h 1469721"/>
                      <a:gd name="connsiteX9" fmla="*/ 47648 w 342949"/>
                      <a:gd name="connsiteY9" fmla="*/ 1076325 h 1469721"/>
                      <a:gd name="connsiteX10" fmla="*/ 238148 w 342949"/>
                      <a:gd name="connsiteY10" fmla="*/ 1181100 h 1469721"/>
                      <a:gd name="connsiteX11" fmla="*/ 219098 w 342949"/>
                      <a:gd name="connsiteY11" fmla="*/ 1428750 h 1469721"/>
                      <a:gd name="connsiteX12" fmla="*/ 228623 w 342949"/>
                      <a:gd name="connsiteY12" fmla="*/ 1466850 h 1469721"/>
                      <a:gd name="connsiteX0" fmla="*/ 133357 w 342933"/>
                      <a:gd name="connsiteY0" fmla="*/ 0 h 1469721"/>
                      <a:gd name="connsiteX1" fmla="*/ 133357 w 342933"/>
                      <a:gd name="connsiteY1" fmla="*/ 171450 h 1469721"/>
                      <a:gd name="connsiteX2" fmla="*/ 323857 w 342933"/>
                      <a:gd name="connsiteY2" fmla="*/ 228600 h 1469721"/>
                      <a:gd name="connsiteX3" fmla="*/ 7 w 342933"/>
                      <a:gd name="connsiteY3" fmla="*/ 342900 h 1469721"/>
                      <a:gd name="connsiteX4" fmla="*/ 314332 w 342933"/>
                      <a:gd name="connsiteY4" fmla="*/ 419100 h 1469721"/>
                      <a:gd name="connsiteX5" fmla="*/ 38107 w 342933"/>
                      <a:gd name="connsiteY5" fmla="*/ 581025 h 1469721"/>
                      <a:gd name="connsiteX6" fmla="*/ 333382 w 342933"/>
                      <a:gd name="connsiteY6" fmla="*/ 609600 h 1469721"/>
                      <a:gd name="connsiteX7" fmla="*/ 28582 w 342933"/>
                      <a:gd name="connsiteY7" fmla="*/ 809625 h 1469721"/>
                      <a:gd name="connsiteX8" fmla="*/ 342907 w 342933"/>
                      <a:gd name="connsiteY8" fmla="*/ 914400 h 1469721"/>
                      <a:gd name="connsiteX9" fmla="*/ 47632 w 342933"/>
                      <a:gd name="connsiteY9" fmla="*/ 1076325 h 1469721"/>
                      <a:gd name="connsiteX10" fmla="*/ 238132 w 342933"/>
                      <a:gd name="connsiteY10" fmla="*/ 1181100 h 1469721"/>
                      <a:gd name="connsiteX11" fmla="*/ 219082 w 342933"/>
                      <a:gd name="connsiteY11" fmla="*/ 1428750 h 1469721"/>
                      <a:gd name="connsiteX12" fmla="*/ 228607 w 342933"/>
                      <a:gd name="connsiteY12" fmla="*/ 1466850 h 1469721"/>
                      <a:gd name="connsiteX0" fmla="*/ 133357 w 342933"/>
                      <a:gd name="connsiteY0" fmla="*/ 0 h 1469721"/>
                      <a:gd name="connsiteX1" fmla="*/ 133357 w 342933"/>
                      <a:gd name="connsiteY1" fmla="*/ 171450 h 1469721"/>
                      <a:gd name="connsiteX2" fmla="*/ 323857 w 342933"/>
                      <a:gd name="connsiteY2" fmla="*/ 228600 h 1469721"/>
                      <a:gd name="connsiteX3" fmla="*/ 7 w 342933"/>
                      <a:gd name="connsiteY3" fmla="*/ 342900 h 1469721"/>
                      <a:gd name="connsiteX4" fmla="*/ 314332 w 342933"/>
                      <a:gd name="connsiteY4" fmla="*/ 419100 h 1469721"/>
                      <a:gd name="connsiteX5" fmla="*/ 38107 w 342933"/>
                      <a:gd name="connsiteY5" fmla="*/ 581025 h 1469721"/>
                      <a:gd name="connsiteX6" fmla="*/ 342907 w 342933"/>
                      <a:gd name="connsiteY6" fmla="*/ 704850 h 1469721"/>
                      <a:gd name="connsiteX7" fmla="*/ 28582 w 342933"/>
                      <a:gd name="connsiteY7" fmla="*/ 809625 h 1469721"/>
                      <a:gd name="connsiteX8" fmla="*/ 342907 w 342933"/>
                      <a:gd name="connsiteY8" fmla="*/ 914400 h 1469721"/>
                      <a:gd name="connsiteX9" fmla="*/ 47632 w 342933"/>
                      <a:gd name="connsiteY9" fmla="*/ 1076325 h 1469721"/>
                      <a:gd name="connsiteX10" fmla="*/ 238132 w 342933"/>
                      <a:gd name="connsiteY10" fmla="*/ 1181100 h 1469721"/>
                      <a:gd name="connsiteX11" fmla="*/ 219082 w 342933"/>
                      <a:gd name="connsiteY11" fmla="*/ 1428750 h 1469721"/>
                      <a:gd name="connsiteX12" fmla="*/ 228607 w 342933"/>
                      <a:gd name="connsiteY12" fmla="*/ 1466850 h 1469721"/>
                      <a:gd name="connsiteX0" fmla="*/ 133357 w 342933"/>
                      <a:gd name="connsiteY0" fmla="*/ 0 h 1469721"/>
                      <a:gd name="connsiteX1" fmla="*/ 133357 w 342933"/>
                      <a:gd name="connsiteY1" fmla="*/ 171450 h 1469721"/>
                      <a:gd name="connsiteX2" fmla="*/ 323857 w 342933"/>
                      <a:gd name="connsiteY2" fmla="*/ 228600 h 1469721"/>
                      <a:gd name="connsiteX3" fmla="*/ 7 w 342933"/>
                      <a:gd name="connsiteY3" fmla="*/ 342900 h 1469721"/>
                      <a:gd name="connsiteX4" fmla="*/ 314332 w 342933"/>
                      <a:gd name="connsiteY4" fmla="*/ 419100 h 1469721"/>
                      <a:gd name="connsiteX5" fmla="*/ 38107 w 342933"/>
                      <a:gd name="connsiteY5" fmla="*/ 581025 h 1469721"/>
                      <a:gd name="connsiteX6" fmla="*/ 314332 w 342933"/>
                      <a:gd name="connsiteY6" fmla="*/ 704850 h 1469721"/>
                      <a:gd name="connsiteX7" fmla="*/ 28582 w 342933"/>
                      <a:gd name="connsiteY7" fmla="*/ 809625 h 1469721"/>
                      <a:gd name="connsiteX8" fmla="*/ 342907 w 342933"/>
                      <a:gd name="connsiteY8" fmla="*/ 914400 h 1469721"/>
                      <a:gd name="connsiteX9" fmla="*/ 47632 w 342933"/>
                      <a:gd name="connsiteY9" fmla="*/ 1076325 h 1469721"/>
                      <a:gd name="connsiteX10" fmla="*/ 238132 w 342933"/>
                      <a:gd name="connsiteY10" fmla="*/ 1181100 h 1469721"/>
                      <a:gd name="connsiteX11" fmla="*/ 219082 w 342933"/>
                      <a:gd name="connsiteY11" fmla="*/ 1428750 h 1469721"/>
                      <a:gd name="connsiteX12" fmla="*/ 228607 w 342933"/>
                      <a:gd name="connsiteY12" fmla="*/ 1466850 h 1469721"/>
                      <a:gd name="connsiteX0" fmla="*/ 133357 w 342933"/>
                      <a:gd name="connsiteY0" fmla="*/ 0 h 1469721"/>
                      <a:gd name="connsiteX1" fmla="*/ 133357 w 342933"/>
                      <a:gd name="connsiteY1" fmla="*/ 171450 h 1469721"/>
                      <a:gd name="connsiteX2" fmla="*/ 323857 w 342933"/>
                      <a:gd name="connsiteY2" fmla="*/ 228600 h 1469721"/>
                      <a:gd name="connsiteX3" fmla="*/ 7 w 342933"/>
                      <a:gd name="connsiteY3" fmla="*/ 342900 h 1469721"/>
                      <a:gd name="connsiteX4" fmla="*/ 314332 w 342933"/>
                      <a:gd name="connsiteY4" fmla="*/ 419100 h 1469721"/>
                      <a:gd name="connsiteX5" fmla="*/ 38107 w 342933"/>
                      <a:gd name="connsiteY5" fmla="*/ 581025 h 1469721"/>
                      <a:gd name="connsiteX6" fmla="*/ 323857 w 342933"/>
                      <a:gd name="connsiteY6" fmla="*/ 657225 h 1469721"/>
                      <a:gd name="connsiteX7" fmla="*/ 28582 w 342933"/>
                      <a:gd name="connsiteY7" fmla="*/ 809625 h 1469721"/>
                      <a:gd name="connsiteX8" fmla="*/ 342907 w 342933"/>
                      <a:gd name="connsiteY8" fmla="*/ 914400 h 1469721"/>
                      <a:gd name="connsiteX9" fmla="*/ 47632 w 342933"/>
                      <a:gd name="connsiteY9" fmla="*/ 1076325 h 1469721"/>
                      <a:gd name="connsiteX10" fmla="*/ 238132 w 342933"/>
                      <a:gd name="connsiteY10" fmla="*/ 1181100 h 1469721"/>
                      <a:gd name="connsiteX11" fmla="*/ 219082 w 342933"/>
                      <a:gd name="connsiteY11" fmla="*/ 1428750 h 1469721"/>
                      <a:gd name="connsiteX12" fmla="*/ 228607 w 342933"/>
                      <a:gd name="connsiteY12" fmla="*/ 1466850 h 1469721"/>
                      <a:gd name="connsiteX0" fmla="*/ 133357 w 342933"/>
                      <a:gd name="connsiteY0" fmla="*/ 0 h 1469721"/>
                      <a:gd name="connsiteX1" fmla="*/ 133357 w 342933"/>
                      <a:gd name="connsiteY1" fmla="*/ 171450 h 1469721"/>
                      <a:gd name="connsiteX2" fmla="*/ 323857 w 342933"/>
                      <a:gd name="connsiteY2" fmla="*/ 228600 h 1469721"/>
                      <a:gd name="connsiteX3" fmla="*/ 7 w 342933"/>
                      <a:gd name="connsiteY3" fmla="*/ 342900 h 1469721"/>
                      <a:gd name="connsiteX4" fmla="*/ 314332 w 342933"/>
                      <a:gd name="connsiteY4" fmla="*/ 419100 h 1469721"/>
                      <a:gd name="connsiteX5" fmla="*/ 38107 w 342933"/>
                      <a:gd name="connsiteY5" fmla="*/ 581025 h 1469721"/>
                      <a:gd name="connsiteX6" fmla="*/ 323857 w 342933"/>
                      <a:gd name="connsiteY6" fmla="*/ 657225 h 1469721"/>
                      <a:gd name="connsiteX7" fmla="*/ 28582 w 342933"/>
                      <a:gd name="connsiteY7" fmla="*/ 809625 h 1469721"/>
                      <a:gd name="connsiteX8" fmla="*/ 342907 w 342933"/>
                      <a:gd name="connsiteY8" fmla="*/ 876300 h 1469721"/>
                      <a:gd name="connsiteX9" fmla="*/ 47632 w 342933"/>
                      <a:gd name="connsiteY9" fmla="*/ 1076325 h 1469721"/>
                      <a:gd name="connsiteX10" fmla="*/ 238132 w 342933"/>
                      <a:gd name="connsiteY10" fmla="*/ 1181100 h 1469721"/>
                      <a:gd name="connsiteX11" fmla="*/ 219082 w 342933"/>
                      <a:gd name="connsiteY11" fmla="*/ 1428750 h 1469721"/>
                      <a:gd name="connsiteX12" fmla="*/ 228607 w 342933"/>
                      <a:gd name="connsiteY12" fmla="*/ 1466850 h 1469721"/>
                      <a:gd name="connsiteX0" fmla="*/ 133357 w 342968"/>
                      <a:gd name="connsiteY0" fmla="*/ 0 h 1469721"/>
                      <a:gd name="connsiteX1" fmla="*/ 133357 w 342968"/>
                      <a:gd name="connsiteY1" fmla="*/ 171450 h 1469721"/>
                      <a:gd name="connsiteX2" fmla="*/ 323857 w 342968"/>
                      <a:gd name="connsiteY2" fmla="*/ 228600 h 1469721"/>
                      <a:gd name="connsiteX3" fmla="*/ 7 w 342968"/>
                      <a:gd name="connsiteY3" fmla="*/ 342900 h 1469721"/>
                      <a:gd name="connsiteX4" fmla="*/ 314332 w 342968"/>
                      <a:gd name="connsiteY4" fmla="*/ 419100 h 1469721"/>
                      <a:gd name="connsiteX5" fmla="*/ 38107 w 342968"/>
                      <a:gd name="connsiteY5" fmla="*/ 581025 h 1469721"/>
                      <a:gd name="connsiteX6" fmla="*/ 323857 w 342968"/>
                      <a:gd name="connsiteY6" fmla="*/ 657225 h 1469721"/>
                      <a:gd name="connsiteX7" fmla="*/ 28582 w 342968"/>
                      <a:gd name="connsiteY7" fmla="*/ 809625 h 1469721"/>
                      <a:gd name="connsiteX8" fmla="*/ 342907 w 342968"/>
                      <a:gd name="connsiteY8" fmla="*/ 876300 h 1469721"/>
                      <a:gd name="connsiteX9" fmla="*/ 57157 w 342968"/>
                      <a:gd name="connsiteY9" fmla="*/ 1000125 h 1469721"/>
                      <a:gd name="connsiteX10" fmla="*/ 238132 w 342968"/>
                      <a:gd name="connsiteY10" fmla="*/ 1181100 h 1469721"/>
                      <a:gd name="connsiteX11" fmla="*/ 219082 w 342968"/>
                      <a:gd name="connsiteY11" fmla="*/ 1428750 h 1469721"/>
                      <a:gd name="connsiteX12" fmla="*/ 228607 w 342968"/>
                      <a:gd name="connsiteY12" fmla="*/ 1466850 h 1469721"/>
                      <a:gd name="connsiteX0" fmla="*/ 123832 w 342968"/>
                      <a:gd name="connsiteY0" fmla="*/ 0 h 1526871"/>
                      <a:gd name="connsiteX1" fmla="*/ 133357 w 342968"/>
                      <a:gd name="connsiteY1" fmla="*/ 228600 h 1526871"/>
                      <a:gd name="connsiteX2" fmla="*/ 323857 w 342968"/>
                      <a:gd name="connsiteY2" fmla="*/ 285750 h 1526871"/>
                      <a:gd name="connsiteX3" fmla="*/ 7 w 342968"/>
                      <a:gd name="connsiteY3" fmla="*/ 400050 h 1526871"/>
                      <a:gd name="connsiteX4" fmla="*/ 314332 w 342968"/>
                      <a:gd name="connsiteY4" fmla="*/ 476250 h 1526871"/>
                      <a:gd name="connsiteX5" fmla="*/ 38107 w 342968"/>
                      <a:gd name="connsiteY5" fmla="*/ 638175 h 1526871"/>
                      <a:gd name="connsiteX6" fmla="*/ 323857 w 342968"/>
                      <a:gd name="connsiteY6" fmla="*/ 714375 h 1526871"/>
                      <a:gd name="connsiteX7" fmla="*/ 28582 w 342968"/>
                      <a:gd name="connsiteY7" fmla="*/ 866775 h 1526871"/>
                      <a:gd name="connsiteX8" fmla="*/ 342907 w 342968"/>
                      <a:gd name="connsiteY8" fmla="*/ 933450 h 1526871"/>
                      <a:gd name="connsiteX9" fmla="*/ 57157 w 342968"/>
                      <a:gd name="connsiteY9" fmla="*/ 1057275 h 1526871"/>
                      <a:gd name="connsiteX10" fmla="*/ 238132 w 342968"/>
                      <a:gd name="connsiteY10" fmla="*/ 1238250 h 1526871"/>
                      <a:gd name="connsiteX11" fmla="*/ 219082 w 342968"/>
                      <a:gd name="connsiteY11" fmla="*/ 1485900 h 1526871"/>
                      <a:gd name="connsiteX12" fmla="*/ 228607 w 342968"/>
                      <a:gd name="connsiteY12" fmla="*/ 1524000 h 1526871"/>
                      <a:gd name="connsiteX0" fmla="*/ 124814 w 343942"/>
                      <a:gd name="connsiteY0" fmla="*/ 0 h 1526871"/>
                      <a:gd name="connsiteX1" fmla="*/ 134339 w 343942"/>
                      <a:gd name="connsiteY1" fmla="*/ 228600 h 1526871"/>
                      <a:gd name="connsiteX2" fmla="*/ 324839 w 343942"/>
                      <a:gd name="connsiteY2" fmla="*/ 285750 h 1526871"/>
                      <a:gd name="connsiteX3" fmla="*/ 989 w 343942"/>
                      <a:gd name="connsiteY3" fmla="*/ 400050 h 1526871"/>
                      <a:gd name="connsiteX4" fmla="*/ 315314 w 343942"/>
                      <a:gd name="connsiteY4" fmla="*/ 476250 h 1526871"/>
                      <a:gd name="connsiteX5" fmla="*/ 39089 w 343942"/>
                      <a:gd name="connsiteY5" fmla="*/ 638175 h 1526871"/>
                      <a:gd name="connsiteX6" fmla="*/ 324839 w 343942"/>
                      <a:gd name="connsiteY6" fmla="*/ 714375 h 1526871"/>
                      <a:gd name="connsiteX7" fmla="*/ 29564 w 343942"/>
                      <a:gd name="connsiteY7" fmla="*/ 866775 h 1526871"/>
                      <a:gd name="connsiteX8" fmla="*/ 343889 w 343942"/>
                      <a:gd name="connsiteY8" fmla="*/ 933450 h 1526871"/>
                      <a:gd name="connsiteX9" fmla="*/ 989 w 343942"/>
                      <a:gd name="connsiteY9" fmla="*/ 1104900 h 1526871"/>
                      <a:gd name="connsiteX10" fmla="*/ 239114 w 343942"/>
                      <a:gd name="connsiteY10" fmla="*/ 1238250 h 1526871"/>
                      <a:gd name="connsiteX11" fmla="*/ 220064 w 343942"/>
                      <a:gd name="connsiteY11" fmla="*/ 1485900 h 1526871"/>
                      <a:gd name="connsiteX12" fmla="*/ 229589 w 343942"/>
                      <a:gd name="connsiteY12" fmla="*/ 1524000 h 1526871"/>
                      <a:gd name="connsiteX0" fmla="*/ 125582 w 344710"/>
                      <a:gd name="connsiteY0" fmla="*/ 0 h 1527186"/>
                      <a:gd name="connsiteX1" fmla="*/ 135107 w 344710"/>
                      <a:gd name="connsiteY1" fmla="*/ 228600 h 1527186"/>
                      <a:gd name="connsiteX2" fmla="*/ 325607 w 344710"/>
                      <a:gd name="connsiteY2" fmla="*/ 285750 h 1527186"/>
                      <a:gd name="connsiteX3" fmla="*/ 1757 w 344710"/>
                      <a:gd name="connsiteY3" fmla="*/ 400050 h 1527186"/>
                      <a:gd name="connsiteX4" fmla="*/ 316082 w 344710"/>
                      <a:gd name="connsiteY4" fmla="*/ 476250 h 1527186"/>
                      <a:gd name="connsiteX5" fmla="*/ 39857 w 344710"/>
                      <a:gd name="connsiteY5" fmla="*/ 638175 h 1527186"/>
                      <a:gd name="connsiteX6" fmla="*/ 325607 w 344710"/>
                      <a:gd name="connsiteY6" fmla="*/ 714375 h 1527186"/>
                      <a:gd name="connsiteX7" fmla="*/ 30332 w 344710"/>
                      <a:gd name="connsiteY7" fmla="*/ 866775 h 1527186"/>
                      <a:gd name="connsiteX8" fmla="*/ 344657 w 344710"/>
                      <a:gd name="connsiteY8" fmla="*/ 933450 h 1527186"/>
                      <a:gd name="connsiteX9" fmla="*/ 1757 w 344710"/>
                      <a:gd name="connsiteY9" fmla="*/ 1104900 h 1527186"/>
                      <a:gd name="connsiteX10" fmla="*/ 211307 w 344710"/>
                      <a:gd name="connsiteY10" fmla="*/ 1228725 h 1527186"/>
                      <a:gd name="connsiteX11" fmla="*/ 220832 w 344710"/>
                      <a:gd name="connsiteY11" fmla="*/ 1485900 h 1527186"/>
                      <a:gd name="connsiteX12" fmla="*/ 230357 w 344710"/>
                      <a:gd name="connsiteY12" fmla="*/ 1524000 h 1527186"/>
                      <a:gd name="connsiteX0" fmla="*/ 125582 w 344710"/>
                      <a:gd name="connsiteY0" fmla="*/ 0 h 1553323"/>
                      <a:gd name="connsiteX1" fmla="*/ 135107 w 344710"/>
                      <a:gd name="connsiteY1" fmla="*/ 228600 h 1553323"/>
                      <a:gd name="connsiteX2" fmla="*/ 325607 w 344710"/>
                      <a:gd name="connsiteY2" fmla="*/ 285750 h 1553323"/>
                      <a:gd name="connsiteX3" fmla="*/ 1757 w 344710"/>
                      <a:gd name="connsiteY3" fmla="*/ 400050 h 1553323"/>
                      <a:gd name="connsiteX4" fmla="*/ 316082 w 344710"/>
                      <a:gd name="connsiteY4" fmla="*/ 476250 h 1553323"/>
                      <a:gd name="connsiteX5" fmla="*/ 39857 w 344710"/>
                      <a:gd name="connsiteY5" fmla="*/ 638175 h 1553323"/>
                      <a:gd name="connsiteX6" fmla="*/ 325607 w 344710"/>
                      <a:gd name="connsiteY6" fmla="*/ 714375 h 1553323"/>
                      <a:gd name="connsiteX7" fmla="*/ 30332 w 344710"/>
                      <a:gd name="connsiteY7" fmla="*/ 866775 h 1553323"/>
                      <a:gd name="connsiteX8" fmla="*/ 344657 w 344710"/>
                      <a:gd name="connsiteY8" fmla="*/ 933450 h 1553323"/>
                      <a:gd name="connsiteX9" fmla="*/ 1757 w 344710"/>
                      <a:gd name="connsiteY9" fmla="*/ 1104900 h 1553323"/>
                      <a:gd name="connsiteX10" fmla="*/ 211307 w 344710"/>
                      <a:gd name="connsiteY10" fmla="*/ 1228725 h 1553323"/>
                      <a:gd name="connsiteX11" fmla="*/ 220832 w 344710"/>
                      <a:gd name="connsiteY11" fmla="*/ 1485900 h 1553323"/>
                      <a:gd name="connsiteX12" fmla="*/ 230357 w 344710"/>
                      <a:gd name="connsiteY12" fmla="*/ 1552575 h 1553323"/>
                      <a:gd name="connsiteX0" fmla="*/ 125545 w 344673"/>
                      <a:gd name="connsiteY0" fmla="*/ 0 h 1565263"/>
                      <a:gd name="connsiteX1" fmla="*/ 135070 w 344673"/>
                      <a:gd name="connsiteY1" fmla="*/ 228600 h 1565263"/>
                      <a:gd name="connsiteX2" fmla="*/ 325570 w 344673"/>
                      <a:gd name="connsiteY2" fmla="*/ 285750 h 1565263"/>
                      <a:gd name="connsiteX3" fmla="*/ 1720 w 344673"/>
                      <a:gd name="connsiteY3" fmla="*/ 400050 h 1565263"/>
                      <a:gd name="connsiteX4" fmla="*/ 316045 w 344673"/>
                      <a:gd name="connsiteY4" fmla="*/ 476250 h 1565263"/>
                      <a:gd name="connsiteX5" fmla="*/ 39820 w 344673"/>
                      <a:gd name="connsiteY5" fmla="*/ 638175 h 1565263"/>
                      <a:gd name="connsiteX6" fmla="*/ 325570 w 344673"/>
                      <a:gd name="connsiteY6" fmla="*/ 714375 h 1565263"/>
                      <a:gd name="connsiteX7" fmla="*/ 30295 w 344673"/>
                      <a:gd name="connsiteY7" fmla="*/ 866775 h 1565263"/>
                      <a:gd name="connsiteX8" fmla="*/ 344620 w 344673"/>
                      <a:gd name="connsiteY8" fmla="*/ 933450 h 1565263"/>
                      <a:gd name="connsiteX9" fmla="*/ 1720 w 344673"/>
                      <a:gd name="connsiteY9" fmla="*/ 1104900 h 1565263"/>
                      <a:gd name="connsiteX10" fmla="*/ 211270 w 344673"/>
                      <a:gd name="connsiteY10" fmla="*/ 1228725 h 1565263"/>
                      <a:gd name="connsiteX11" fmla="*/ 192220 w 344673"/>
                      <a:gd name="connsiteY11" fmla="*/ 1533525 h 1565263"/>
                      <a:gd name="connsiteX12" fmla="*/ 230320 w 344673"/>
                      <a:gd name="connsiteY12" fmla="*/ 1552575 h 1565263"/>
                      <a:gd name="connsiteX0" fmla="*/ 125901 w 345029"/>
                      <a:gd name="connsiteY0" fmla="*/ 0 h 1565263"/>
                      <a:gd name="connsiteX1" fmla="*/ 135426 w 345029"/>
                      <a:gd name="connsiteY1" fmla="*/ 228600 h 1565263"/>
                      <a:gd name="connsiteX2" fmla="*/ 325926 w 345029"/>
                      <a:gd name="connsiteY2" fmla="*/ 285750 h 1565263"/>
                      <a:gd name="connsiteX3" fmla="*/ 2076 w 345029"/>
                      <a:gd name="connsiteY3" fmla="*/ 400050 h 1565263"/>
                      <a:gd name="connsiteX4" fmla="*/ 316401 w 345029"/>
                      <a:gd name="connsiteY4" fmla="*/ 476250 h 1565263"/>
                      <a:gd name="connsiteX5" fmla="*/ 40176 w 345029"/>
                      <a:gd name="connsiteY5" fmla="*/ 638175 h 1565263"/>
                      <a:gd name="connsiteX6" fmla="*/ 325926 w 345029"/>
                      <a:gd name="connsiteY6" fmla="*/ 714375 h 1565263"/>
                      <a:gd name="connsiteX7" fmla="*/ 30651 w 345029"/>
                      <a:gd name="connsiteY7" fmla="*/ 866775 h 1565263"/>
                      <a:gd name="connsiteX8" fmla="*/ 344976 w 345029"/>
                      <a:gd name="connsiteY8" fmla="*/ 933450 h 1565263"/>
                      <a:gd name="connsiteX9" fmla="*/ 2076 w 345029"/>
                      <a:gd name="connsiteY9" fmla="*/ 1104900 h 1565263"/>
                      <a:gd name="connsiteX10" fmla="*/ 211626 w 345029"/>
                      <a:gd name="connsiteY10" fmla="*/ 1228725 h 1565263"/>
                      <a:gd name="connsiteX11" fmla="*/ 192576 w 345029"/>
                      <a:gd name="connsiteY11" fmla="*/ 1533525 h 1565263"/>
                      <a:gd name="connsiteX12" fmla="*/ 230676 w 345029"/>
                      <a:gd name="connsiteY12" fmla="*/ 1552575 h 1565263"/>
                      <a:gd name="connsiteX0" fmla="*/ 125901 w 345029"/>
                      <a:gd name="connsiteY0" fmla="*/ 0 h 1565263"/>
                      <a:gd name="connsiteX1" fmla="*/ 135426 w 345029"/>
                      <a:gd name="connsiteY1" fmla="*/ 228600 h 1565263"/>
                      <a:gd name="connsiteX2" fmla="*/ 325926 w 345029"/>
                      <a:gd name="connsiteY2" fmla="*/ 285750 h 1565263"/>
                      <a:gd name="connsiteX3" fmla="*/ 2076 w 345029"/>
                      <a:gd name="connsiteY3" fmla="*/ 400050 h 1565263"/>
                      <a:gd name="connsiteX4" fmla="*/ 316401 w 345029"/>
                      <a:gd name="connsiteY4" fmla="*/ 476250 h 1565263"/>
                      <a:gd name="connsiteX5" fmla="*/ 11601 w 345029"/>
                      <a:gd name="connsiteY5" fmla="*/ 609600 h 1565263"/>
                      <a:gd name="connsiteX6" fmla="*/ 325926 w 345029"/>
                      <a:gd name="connsiteY6" fmla="*/ 714375 h 1565263"/>
                      <a:gd name="connsiteX7" fmla="*/ 30651 w 345029"/>
                      <a:gd name="connsiteY7" fmla="*/ 866775 h 1565263"/>
                      <a:gd name="connsiteX8" fmla="*/ 344976 w 345029"/>
                      <a:gd name="connsiteY8" fmla="*/ 933450 h 1565263"/>
                      <a:gd name="connsiteX9" fmla="*/ 2076 w 345029"/>
                      <a:gd name="connsiteY9" fmla="*/ 1104900 h 1565263"/>
                      <a:gd name="connsiteX10" fmla="*/ 211626 w 345029"/>
                      <a:gd name="connsiteY10" fmla="*/ 1228725 h 1565263"/>
                      <a:gd name="connsiteX11" fmla="*/ 192576 w 345029"/>
                      <a:gd name="connsiteY11" fmla="*/ 1533525 h 1565263"/>
                      <a:gd name="connsiteX12" fmla="*/ 230676 w 345029"/>
                      <a:gd name="connsiteY12" fmla="*/ 1552575 h 1565263"/>
                      <a:gd name="connsiteX0" fmla="*/ 125901 w 344999"/>
                      <a:gd name="connsiteY0" fmla="*/ 0 h 1565263"/>
                      <a:gd name="connsiteX1" fmla="*/ 135426 w 344999"/>
                      <a:gd name="connsiteY1" fmla="*/ 228600 h 1565263"/>
                      <a:gd name="connsiteX2" fmla="*/ 325926 w 344999"/>
                      <a:gd name="connsiteY2" fmla="*/ 285750 h 1565263"/>
                      <a:gd name="connsiteX3" fmla="*/ 2076 w 344999"/>
                      <a:gd name="connsiteY3" fmla="*/ 400050 h 1565263"/>
                      <a:gd name="connsiteX4" fmla="*/ 316401 w 344999"/>
                      <a:gd name="connsiteY4" fmla="*/ 476250 h 1565263"/>
                      <a:gd name="connsiteX5" fmla="*/ 11601 w 344999"/>
                      <a:gd name="connsiteY5" fmla="*/ 609600 h 1565263"/>
                      <a:gd name="connsiteX6" fmla="*/ 325926 w 344999"/>
                      <a:gd name="connsiteY6" fmla="*/ 714375 h 1565263"/>
                      <a:gd name="connsiteX7" fmla="*/ 21126 w 344999"/>
                      <a:gd name="connsiteY7" fmla="*/ 828675 h 1565263"/>
                      <a:gd name="connsiteX8" fmla="*/ 344976 w 344999"/>
                      <a:gd name="connsiteY8" fmla="*/ 933450 h 1565263"/>
                      <a:gd name="connsiteX9" fmla="*/ 2076 w 344999"/>
                      <a:gd name="connsiteY9" fmla="*/ 1104900 h 1565263"/>
                      <a:gd name="connsiteX10" fmla="*/ 211626 w 344999"/>
                      <a:gd name="connsiteY10" fmla="*/ 1228725 h 1565263"/>
                      <a:gd name="connsiteX11" fmla="*/ 192576 w 344999"/>
                      <a:gd name="connsiteY11" fmla="*/ 1533525 h 1565263"/>
                      <a:gd name="connsiteX12" fmla="*/ 230676 w 344999"/>
                      <a:gd name="connsiteY12" fmla="*/ 1552575 h 1565263"/>
                      <a:gd name="connsiteX0" fmla="*/ 123831 w 342906"/>
                      <a:gd name="connsiteY0" fmla="*/ 0 h 1565263"/>
                      <a:gd name="connsiteX1" fmla="*/ 133356 w 342906"/>
                      <a:gd name="connsiteY1" fmla="*/ 228600 h 1565263"/>
                      <a:gd name="connsiteX2" fmla="*/ 323856 w 342906"/>
                      <a:gd name="connsiteY2" fmla="*/ 285750 h 1565263"/>
                      <a:gd name="connsiteX3" fmla="*/ 6 w 342906"/>
                      <a:gd name="connsiteY3" fmla="*/ 400050 h 1565263"/>
                      <a:gd name="connsiteX4" fmla="*/ 314331 w 342906"/>
                      <a:gd name="connsiteY4" fmla="*/ 476250 h 1565263"/>
                      <a:gd name="connsiteX5" fmla="*/ 9531 w 342906"/>
                      <a:gd name="connsiteY5" fmla="*/ 609600 h 1565263"/>
                      <a:gd name="connsiteX6" fmla="*/ 323856 w 342906"/>
                      <a:gd name="connsiteY6" fmla="*/ 714375 h 1565263"/>
                      <a:gd name="connsiteX7" fmla="*/ 19056 w 342906"/>
                      <a:gd name="connsiteY7" fmla="*/ 828675 h 1565263"/>
                      <a:gd name="connsiteX8" fmla="*/ 342906 w 342906"/>
                      <a:gd name="connsiteY8" fmla="*/ 933450 h 1565263"/>
                      <a:gd name="connsiteX9" fmla="*/ 19056 w 342906"/>
                      <a:gd name="connsiteY9" fmla="*/ 1047750 h 1565263"/>
                      <a:gd name="connsiteX10" fmla="*/ 209556 w 342906"/>
                      <a:gd name="connsiteY10" fmla="*/ 1228725 h 1565263"/>
                      <a:gd name="connsiteX11" fmla="*/ 190506 w 342906"/>
                      <a:gd name="connsiteY11" fmla="*/ 1533525 h 1565263"/>
                      <a:gd name="connsiteX12" fmla="*/ 228606 w 342906"/>
                      <a:gd name="connsiteY12" fmla="*/ 1552575 h 1565263"/>
                      <a:gd name="connsiteX0" fmla="*/ 123831 w 342906"/>
                      <a:gd name="connsiteY0" fmla="*/ 0 h 1569184"/>
                      <a:gd name="connsiteX1" fmla="*/ 133356 w 342906"/>
                      <a:gd name="connsiteY1" fmla="*/ 228600 h 1569184"/>
                      <a:gd name="connsiteX2" fmla="*/ 323856 w 342906"/>
                      <a:gd name="connsiteY2" fmla="*/ 285750 h 1569184"/>
                      <a:gd name="connsiteX3" fmla="*/ 6 w 342906"/>
                      <a:gd name="connsiteY3" fmla="*/ 400050 h 1569184"/>
                      <a:gd name="connsiteX4" fmla="*/ 314331 w 342906"/>
                      <a:gd name="connsiteY4" fmla="*/ 476250 h 1569184"/>
                      <a:gd name="connsiteX5" fmla="*/ 9531 w 342906"/>
                      <a:gd name="connsiteY5" fmla="*/ 609600 h 1569184"/>
                      <a:gd name="connsiteX6" fmla="*/ 323856 w 342906"/>
                      <a:gd name="connsiteY6" fmla="*/ 714375 h 1569184"/>
                      <a:gd name="connsiteX7" fmla="*/ 19056 w 342906"/>
                      <a:gd name="connsiteY7" fmla="*/ 828675 h 1569184"/>
                      <a:gd name="connsiteX8" fmla="*/ 342906 w 342906"/>
                      <a:gd name="connsiteY8" fmla="*/ 933450 h 1569184"/>
                      <a:gd name="connsiteX9" fmla="*/ 19056 w 342906"/>
                      <a:gd name="connsiteY9" fmla="*/ 1047750 h 1569184"/>
                      <a:gd name="connsiteX10" fmla="*/ 190506 w 342906"/>
                      <a:gd name="connsiteY10" fmla="*/ 1171575 h 1569184"/>
                      <a:gd name="connsiteX11" fmla="*/ 190506 w 342906"/>
                      <a:gd name="connsiteY11" fmla="*/ 1533525 h 1569184"/>
                      <a:gd name="connsiteX12" fmla="*/ 228606 w 342906"/>
                      <a:gd name="connsiteY12" fmla="*/ 1552575 h 1569184"/>
                      <a:gd name="connsiteX0" fmla="*/ 123831 w 342906"/>
                      <a:gd name="connsiteY0" fmla="*/ 0 h 1552860"/>
                      <a:gd name="connsiteX1" fmla="*/ 133356 w 342906"/>
                      <a:gd name="connsiteY1" fmla="*/ 228600 h 1552860"/>
                      <a:gd name="connsiteX2" fmla="*/ 323856 w 342906"/>
                      <a:gd name="connsiteY2" fmla="*/ 285750 h 1552860"/>
                      <a:gd name="connsiteX3" fmla="*/ 6 w 342906"/>
                      <a:gd name="connsiteY3" fmla="*/ 400050 h 1552860"/>
                      <a:gd name="connsiteX4" fmla="*/ 314331 w 342906"/>
                      <a:gd name="connsiteY4" fmla="*/ 476250 h 1552860"/>
                      <a:gd name="connsiteX5" fmla="*/ 9531 w 342906"/>
                      <a:gd name="connsiteY5" fmla="*/ 609600 h 1552860"/>
                      <a:gd name="connsiteX6" fmla="*/ 323856 w 342906"/>
                      <a:gd name="connsiteY6" fmla="*/ 714375 h 1552860"/>
                      <a:gd name="connsiteX7" fmla="*/ 19056 w 342906"/>
                      <a:gd name="connsiteY7" fmla="*/ 828675 h 1552860"/>
                      <a:gd name="connsiteX8" fmla="*/ 342906 w 342906"/>
                      <a:gd name="connsiteY8" fmla="*/ 933450 h 1552860"/>
                      <a:gd name="connsiteX9" fmla="*/ 19056 w 342906"/>
                      <a:gd name="connsiteY9" fmla="*/ 1047750 h 1552860"/>
                      <a:gd name="connsiteX10" fmla="*/ 190506 w 342906"/>
                      <a:gd name="connsiteY10" fmla="*/ 1171575 h 1552860"/>
                      <a:gd name="connsiteX11" fmla="*/ 200031 w 342906"/>
                      <a:gd name="connsiteY11" fmla="*/ 1438275 h 1552860"/>
                      <a:gd name="connsiteX12" fmla="*/ 228606 w 342906"/>
                      <a:gd name="connsiteY12" fmla="*/ 1552575 h 1552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42906" h="1552860">
                        <a:moveTo>
                          <a:pt x="123831" y="0"/>
                        </a:moveTo>
                        <a:cubicBezTo>
                          <a:pt x="107956" y="66675"/>
                          <a:pt x="100019" y="180975"/>
                          <a:pt x="133356" y="228600"/>
                        </a:cubicBezTo>
                        <a:cubicBezTo>
                          <a:pt x="166694" y="276225"/>
                          <a:pt x="346081" y="257175"/>
                          <a:pt x="323856" y="285750"/>
                        </a:cubicBezTo>
                        <a:cubicBezTo>
                          <a:pt x="301631" y="314325"/>
                          <a:pt x="1594" y="368300"/>
                          <a:pt x="6" y="400050"/>
                        </a:cubicBezTo>
                        <a:cubicBezTo>
                          <a:pt x="-1582" y="431800"/>
                          <a:pt x="312743" y="441325"/>
                          <a:pt x="314331" y="476250"/>
                        </a:cubicBezTo>
                        <a:cubicBezTo>
                          <a:pt x="315919" y="511175"/>
                          <a:pt x="7944" y="569913"/>
                          <a:pt x="9531" y="609600"/>
                        </a:cubicBezTo>
                        <a:cubicBezTo>
                          <a:pt x="11118" y="649287"/>
                          <a:pt x="322269" y="677863"/>
                          <a:pt x="323856" y="714375"/>
                        </a:cubicBezTo>
                        <a:cubicBezTo>
                          <a:pt x="325443" y="750887"/>
                          <a:pt x="17468" y="777875"/>
                          <a:pt x="19056" y="828675"/>
                        </a:cubicBezTo>
                        <a:cubicBezTo>
                          <a:pt x="20643" y="879475"/>
                          <a:pt x="342906" y="896938"/>
                          <a:pt x="342906" y="933450"/>
                        </a:cubicBezTo>
                        <a:cubicBezTo>
                          <a:pt x="342906" y="969962"/>
                          <a:pt x="44456" y="1008063"/>
                          <a:pt x="19056" y="1047750"/>
                        </a:cubicBezTo>
                        <a:cubicBezTo>
                          <a:pt x="-6344" y="1087438"/>
                          <a:pt x="160344" y="1106488"/>
                          <a:pt x="190506" y="1171575"/>
                        </a:cubicBezTo>
                        <a:cubicBezTo>
                          <a:pt x="220668" y="1236662"/>
                          <a:pt x="193681" y="1374775"/>
                          <a:pt x="200031" y="1438275"/>
                        </a:cubicBezTo>
                        <a:cubicBezTo>
                          <a:pt x="206381" y="1501775"/>
                          <a:pt x="223050" y="1557337"/>
                          <a:pt x="228606" y="1552575"/>
                        </a:cubicBezTo>
                      </a:path>
                    </a:pathLst>
                  </a:custGeom>
                  <a:noFill/>
                  <a:ln>
                    <a:solidFill>
                      <a:srgbClr val="D6009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5" name="二等辺三角形 74"/>
                  <p:cNvSpPr/>
                  <p:nvPr/>
                </p:nvSpPr>
                <p:spPr>
                  <a:xfrm rot="16200000" flipV="1">
                    <a:off x="8892452" y="2132672"/>
                    <a:ext cx="173619" cy="258736"/>
                  </a:xfrm>
                  <a:prstGeom prst="triangle">
                    <a:avLst/>
                  </a:prstGeom>
                  <a:solidFill>
                    <a:srgbClr val="D6009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1" name="グループ化 60"/>
                <p:cNvGrpSpPr/>
                <p:nvPr/>
              </p:nvGrpSpPr>
              <p:grpSpPr>
                <a:xfrm>
                  <a:off x="7998380" y="2852920"/>
                  <a:ext cx="140841" cy="733103"/>
                  <a:chOff x="9688295" y="2370290"/>
                  <a:chExt cx="140841" cy="733103"/>
                </a:xfrm>
              </p:grpSpPr>
              <p:sp>
                <p:nvSpPr>
                  <p:cNvPr id="72" name="二等辺三角形 71"/>
                  <p:cNvSpPr/>
                  <p:nvPr/>
                </p:nvSpPr>
                <p:spPr>
                  <a:xfrm flipV="1">
                    <a:off x="9688295" y="2900332"/>
                    <a:ext cx="140841" cy="203061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73" name="直線コネクタ 72"/>
                  <p:cNvCxnSpPr/>
                  <p:nvPr/>
                </p:nvCxnSpPr>
                <p:spPr>
                  <a:xfrm>
                    <a:off x="9749316" y="2370290"/>
                    <a:ext cx="0" cy="53004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" name="グループ化 61"/>
                <p:cNvGrpSpPr/>
                <p:nvPr/>
              </p:nvGrpSpPr>
              <p:grpSpPr>
                <a:xfrm>
                  <a:off x="8239875" y="3880103"/>
                  <a:ext cx="626941" cy="173620"/>
                  <a:chOff x="8481689" y="2175230"/>
                  <a:chExt cx="626941" cy="173620"/>
                </a:xfrm>
              </p:grpSpPr>
              <p:sp>
                <p:nvSpPr>
                  <p:cNvPr id="70" name="フリーフォーム 69"/>
                  <p:cNvSpPr/>
                  <p:nvPr/>
                </p:nvSpPr>
                <p:spPr>
                  <a:xfrm rot="16200000">
                    <a:off x="8618911" y="2069322"/>
                    <a:ext cx="142306" cy="416750"/>
                  </a:xfrm>
                  <a:custGeom>
                    <a:avLst/>
                    <a:gdLst>
                      <a:gd name="connsiteX0" fmla="*/ 104781 w 314357"/>
                      <a:gd name="connsiteY0" fmla="*/ 0 h 1469721"/>
                      <a:gd name="connsiteX1" fmla="*/ 104781 w 314357"/>
                      <a:gd name="connsiteY1" fmla="*/ 171450 h 1469721"/>
                      <a:gd name="connsiteX2" fmla="*/ 295281 w 314357"/>
                      <a:gd name="connsiteY2" fmla="*/ 228600 h 1469721"/>
                      <a:gd name="connsiteX3" fmla="*/ 6 w 314357"/>
                      <a:gd name="connsiteY3" fmla="*/ 314325 h 1469721"/>
                      <a:gd name="connsiteX4" fmla="*/ 285756 w 314357"/>
                      <a:gd name="connsiteY4" fmla="*/ 419100 h 1469721"/>
                      <a:gd name="connsiteX5" fmla="*/ 38106 w 314357"/>
                      <a:gd name="connsiteY5" fmla="*/ 552450 h 1469721"/>
                      <a:gd name="connsiteX6" fmla="*/ 304806 w 314357"/>
                      <a:gd name="connsiteY6" fmla="*/ 609600 h 1469721"/>
                      <a:gd name="connsiteX7" fmla="*/ 6 w 314357"/>
                      <a:gd name="connsiteY7" fmla="*/ 809625 h 1469721"/>
                      <a:gd name="connsiteX8" fmla="*/ 314331 w 314357"/>
                      <a:gd name="connsiteY8" fmla="*/ 914400 h 1469721"/>
                      <a:gd name="connsiteX9" fmla="*/ 19056 w 314357"/>
                      <a:gd name="connsiteY9" fmla="*/ 1076325 h 1469721"/>
                      <a:gd name="connsiteX10" fmla="*/ 209556 w 314357"/>
                      <a:gd name="connsiteY10" fmla="*/ 1181100 h 1469721"/>
                      <a:gd name="connsiteX11" fmla="*/ 190506 w 314357"/>
                      <a:gd name="connsiteY11" fmla="*/ 1428750 h 1469721"/>
                      <a:gd name="connsiteX12" fmla="*/ 200031 w 314357"/>
                      <a:gd name="connsiteY12" fmla="*/ 1466850 h 1469721"/>
                      <a:gd name="connsiteX0" fmla="*/ 133356 w 342932"/>
                      <a:gd name="connsiteY0" fmla="*/ 0 h 1469721"/>
                      <a:gd name="connsiteX1" fmla="*/ 133356 w 342932"/>
                      <a:gd name="connsiteY1" fmla="*/ 171450 h 1469721"/>
                      <a:gd name="connsiteX2" fmla="*/ 323856 w 342932"/>
                      <a:gd name="connsiteY2" fmla="*/ 228600 h 1469721"/>
                      <a:gd name="connsiteX3" fmla="*/ 6 w 342932"/>
                      <a:gd name="connsiteY3" fmla="*/ 342900 h 1469721"/>
                      <a:gd name="connsiteX4" fmla="*/ 314331 w 342932"/>
                      <a:gd name="connsiteY4" fmla="*/ 419100 h 1469721"/>
                      <a:gd name="connsiteX5" fmla="*/ 66681 w 342932"/>
                      <a:gd name="connsiteY5" fmla="*/ 552450 h 1469721"/>
                      <a:gd name="connsiteX6" fmla="*/ 333381 w 342932"/>
                      <a:gd name="connsiteY6" fmla="*/ 609600 h 1469721"/>
                      <a:gd name="connsiteX7" fmla="*/ 28581 w 342932"/>
                      <a:gd name="connsiteY7" fmla="*/ 809625 h 1469721"/>
                      <a:gd name="connsiteX8" fmla="*/ 342906 w 342932"/>
                      <a:gd name="connsiteY8" fmla="*/ 914400 h 1469721"/>
                      <a:gd name="connsiteX9" fmla="*/ 47631 w 342932"/>
                      <a:gd name="connsiteY9" fmla="*/ 1076325 h 1469721"/>
                      <a:gd name="connsiteX10" fmla="*/ 238131 w 342932"/>
                      <a:gd name="connsiteY10" fmla="*/ 1181100 h 1469721"/>
                      <a:gd name="connsiteX11" fmla="*/ 219081 w 342932"/>
                      <a:gd name="connsiteY11" fmla="*/ 1428750 h 1469721"/>
                      <a:gd name="connsiteX12" fmla="*/ 228606 w 342932"/>
                      <a:gd name="connsiteY12" fmla="*/ 1466850 h 1469721"/>
                      <a:gd name="connsiteX0" fmla="*/ 133373 w 342949"/>
                      <a:gd name="connsiteY0" fmla="*/ 0 h 1469721"/>
                      <a:gd name="connsiteX1" fmla="*/ 133373 w 342949"/>
                      <a:gd name="connsiteY1" fmla="*/ 171450 h 1469721"/>
                      <a:gd name="connsiteX2" fmla="*/ 323873 w 342949"/>
                      <a:gd name="connsiteY2" fmla="*/ 228600 h 1469721"/>
                      <a:gd name="connsiteX3" fmla="*/ 23 w 342949"/>
                      <a:gd name="connsiteY3" fmla="*/ 342900 h 1469721"/>
                      <a:gd name="connsiteX4" fmla="*/ 314348 w 342949"/>
                      <a:gd name="connsiteY4" fmla="*/ 419100 h 1469721"/>
                      <a:gd name="connsiteX5" fmla="*/ 23 w 342949"/>
                      <a:gd name="connsiteY5" fmla="*/ 542925 h 1469721"/>
                      <a:gd name="connsiteX6" fmla="*/ 333398 w 342949"/>
                      <a:gd name="connsiteY6" fmla="*/ 609600 h 1469721"/>
                      <a:gd name="connsiteX7" fmla="*/ 28598 w 342949"/>
                      <a:gd name="connsiteY7" fmla="*/ 809625 h 1469721"/>
                      <a:gd name="connsiteX8" fmla="*/ 342923 w 342949"/>
                      <a:gd name="connsiteY8" fmla="*/ 914400 h 1469721"/>
                      <a:gd name="connsiteX9" fmla="*/ 47648 w 342949"/>
                      <a:gd name="connsiteY9" fmla="*/ 1076325 h 1469721"/>
                      <a:gd name="connsiteX10" fmla="*/ 238148 w 342949"/>
                      <a:gd name="connsiteY10" fmla="*/ 1181100 h 1469721"/>
                      <a:gd name="connsiteX11" fmla="*/ 219098 w 342949"/>
                      <a:gd name="connsiteY11" fmla="*/ 1428750 h 1469721"/>
                      <a:gd name="connsiteX12" fmla="*/ 228623 w 342949"/>
                      <a:gd name="connsiteY12" fmla="*/ 1466850 h 1469721"/>
                      <a:gd name="connsiteX0" fmla="*/ 133357 w 342933"/>
                      <a:gd name="connsiteY0" fmla="*/ 0 h 1469721"/>
                      <a:gd name="connsiteX1" fmla="*/ 133357 w 342933"/>
                      <a:gd name="connsiteY1" fmla="*/ 171450 h 1469721"/>
                      <a:gd name="connsiteX2" fmla="*/ 323857 w 342933"/>
                      <a:gd name="connsiteY2" fmla="*/ 228600 h 1469721"/>
                      <a:gd name="connsiteX3" fmla="*/ 7 w 342933"/>
                      <a:gd name="connsiteY3" fmla="*/ 342900 h 1469721"/>
                      <a:gd name="connsiteX4" fmla="*/ 314332 w 342933"/>
                      <a:gd name="connsiteY4" fmla="*/ 419100 h 1469721"/>
                      <a:gd name="connsiteX5" fmla="*/ 38107 w 342933"/>
                      <a:gd name="connsiteY5" fmla="*/ 581025 h 1469721"/>
                      <a:gd name="connsiteX6" fmla="*/ 333382 w 342933"/>
                      <a:gd name="connsiteY6" fmla="*/ 609600 h 1469721"/>
                      <a:gd name="connsiteX7" fmla="*/ 28582 w 342933"/>
                      <a:gd name="connsiteY7" fmla="*/ 809625 h 1469721"/>
                      <a:gd name="connsiteX8" fmla="*/ 342907 w 342933"/>
                      <a:gd name="connsiteY8" fmla="*/ 914400 h 1469721"/>
                      <a:gd name="connsiteX9" fmla="*/ 47632 w 342933"/>
                      <a:gd name="connsiteY9" fmla="*/ 1076325 h 1469721"/>
                      <a:gd name="connsiteX10" fmla="*/ 238132 w 342933"/>
                      <a:gd name="connsiteY10" fmla="*/ 1181100 h 1469721"/>
                      <a:gd name="connsiteX11" fmla="*/ 219082 w 342933"/>
                      <a:gd name="connsiteY11" fmla="*/ 1428750 h 1469721"/>
                      <a:gd name="connsiteX12" fmla="*/ 228607 w 342933"/>
                      <a:gd name="connsiteY12" fmla="*/ 1466850 h 1469721"/>
                      <a:gd name="connsiteX0" fmla="*/ 133357 w 342933"/>
                      <a:gd name="connsiteY0" fmla="*/ 0 h 1469721"/>
                      <a:gd name="connsiteX1" fmla="*/ 133357 w 342933"/>
                      <a:gd name="connsiteY1" fmla="*/ 171450 h 1469721"/>
                      <a:gd name="connsiteX2" fmla="*/ 323857 w 342933"/>
                      <a:gd name="connsiteY2" fmla="*/ 228600 h 1469721"/>
                      <a:gd name="connsiteX3" fmla="*/ 7 w 342933"/>
                      <a:gd name="connsiteY3" fmla="*/ 342900 h 1469721"/>
                      <a:gd name="connsiteX4" fmla="*/ 314332 w 342933"/>
                      <a:gd name="connsiteY4" fmla="*/ 419100 h 1469721"/>
                      <a:gd name="connsiteX5" fmla="*/ 38107 w 342933"/>
                      <a:gd name="connsiteY5" fmla="*/ 581025 h 1469721"/>
                      <a:gd name="connsiteX6" fmla="*/ 342907 w 342933"/>
                      <a:gd name="connsiteY6" fmla="*/ 704850 h 1469721"/>
                      <a:gd name="connsiteX7" fmla="*/ 28582 w 342933"/>
                      <a:gd name="connsiteY7" fmla="*/ 809625 h 1469721"/>
                      <a:gd name="connsiteX8" fmla="*/ 342907 w 342933"/>
                      <a:gd name="connsiteY8" fmla="*/ 914400 h 1469721"/>
                      <a:gd name="connsiteX9" fmla="*/ 47632 w 342933"/>
                      <a:gd name="connsiteY9" fmla="*/ 1076325 h 1469721"/>
                      <a:gd name="connsiteX10" fmla="*/ 238132 w 342933"/>
                      <a:gd name="connsiteY10" fmla="*/ 1181100 h 1469721"/>
                      <a:gd name="connsiteX11" fmla="*/ 219082 w 342933"/>
                      <a:gd name="connsiteY11" fmla="*/ 1428750 h 1469721"/>
                      <a:gd name="connsiteX12" fmla="*/ 228607 w 342933"/>
                      <a:gd name="connsiteY12" fmla="*/ 1466850 h 1469721"/>
                      <a:gd name="connsiteX0" fmla="*/ 133357 w 342933"/>
                      <a:gd name="connsiteY0" fmla="*/ 0 h 1469721"/>
                      <a:gd name="connsiteX1" fmla="*/ 133357 w 342933"/>
                      <a:gd name="connsiteY1" fmla="*/ 171450 h 1469721"/>
                      <a:gd name="connsiteX2" fmla="*/ 323857 w 342933"/>
                      <a:gd name="connsiteY2" fmla="*/ 228600 h 1469721"/>
                      <a:gd name="connsiteX3" fmla="*/ 7 w 342933"/>
                      <a:gd name="connsiteY3" fmla="*/ 342900 h 1469721"/>
                      <a:gd name="connsiteX4" fmla="*/ 314332 w 342933"/>
                      <a:gd name="connsiteY4" fmla="*/ 419100 h 1469721"/>
                      <a:gd name="connsiteX5" fmla="*/ 38107 w 342933"/>
                      <a:gd name="connsiteY5" fmla="*/ 581025 h 1469721"/>
                      <a:gd name="connsiteX6" fmla="*/ 314332 w 342933"/>
                      <a:gd name="connsiteY6" fmla="*/ 704850 h 1469721"/>
                      <a:gd name="connsiteX7" fmla="*/ 28582 w 342933"/>
                      <a:gd name="connsiteY7" fmla="*/ 809625 h 1469721"/>
                      <a:gd name="connsiteX8" fmla="*/ 342907 w 342933"/>
                      <a:gd name="connsiteY8" fmla="*/ 914400 h 1469721"/>
                      <a:gd name="connsiteX9" fmla="*/ 47632 w 342933"/>
                      <a:gd name="connsiteY9" fmla="*/ 1076325 h 1469721"/>
                      <a:gd name="connsiteX10" fmla="*/ 238132 w 342933"/>
                      <a:gd name="connsiteY10" fmla="*/ 1181100 h 1469721"/>
                      <a:gd name="connsiteX11" fmla="*/ 219082 w 342933"/>
                      <a:gd name="connsiteY11" fmla="*/ 1428750 h 1469721"/>
                      <a:gd name="connsiteX12" fmla="*/ 228607 w 342933"/>
                      <a:gd name="connsiteY12" fmla="*/ 1466850 h 1469721"/>
                      <a:gd name="connsiteX0" fmla="*/ 133357 w 342933"/>
                      <a:gd name="connsiteY0" fmla="*/ 0 h 1469721"/>
                      <a:gd name="connsiteX1" fmla="*/ 133357 w 342933"/>
                      <a:gd name="connsiteY1" fmla="*/ 171450 h 1469721"/>
                      <a:gd name="connsiteX2" fmla="*/ 323857 w 342933"/>
                      <a:gd name="connsiteY2" fmla="*/ 228600 h 1469721"/>
                      <a:gd name="connsiteX3" fmla="*/ 7 w 342933"/>
                      <a:gd name="connsiteY3" fmla="*/ 342900 h 1469721"/>
                      <a:gd name="connsiteX4" fmla="*/ 314332 w 342933"/>
                      <a:gd name="connsiteY4" fmla="*/ 419100 h 1469721"/>
                      <a:gd name="connsiteX5" fmla="*/ 38107 w 342933"/>
                      <a:gd name="connsiteY5" fmla="*/ 581025 h 1469721"/>
                      <a:gd name="connsiteX6" fmla="*/ 323857 w 342933"/>
                      <a:gd name="connsiteY6" fmla="*/ 657225 h 1469721"/>
                      <a:gd name="connsiteX7" fmla="*/ 28582 w 342933"/>
                      <a:gd name="connsiteY7" fmla="*/ 809625 h 1469721"/>
                      <a:gd name="connsiteX8" fmla="*/ 342907 w 342933"/>
                      <a:gd name="connsiteY8" fmla="*/ 914400 h 1469721"/>
                      <a:gd name="connsiteX9" fmla="*/ 47632 w 342933"/>
                      <a:gd name="connsiteY9" fmla="*/ 1076325 h 1469721"/>
                      <a:gd name="connsiteX10" fmla="*/ 238132 w 342933"/>
                      <a:gd name="connsiteY10" fmla="*/ 1181100 h 1469721"/>
                      <a:gd name="connsiteX11" fmla="*/ 219082 w 342933"/>
                      <a:gd name="connsiteY11" fmla="*/ 1428750 h 1469721"/>
                      <a:gd name="connsiteX12" fmla="*/ 228607 w 342933"/>
                      <a:gd name="connsiteY12" fmla="*/ 1466850 h 1469721"/>
                      <a:gd name="connsiteX0" fmla="*/ 133357 w 342933"/>
                      <a:gd name="connsiteY0" fmla="*/ 0 h 1469721"/>
                      <a:gd name="connsiteX1" fmla="*/ 133357 w 342933"/>
                      <a:gd name="connsiteY1" fmla="*/ 171450 h 1469721"/>
                      <a:gd name="connsiteX2" fmla="*/ 323857 w 342933"/>
                      <a:gd name="connsiteY2" fmla="*/ 228600 h 1469721"/>
                      <a:gd name="connsiteX3" fmla="*/ 7 w 342933"/>
                      <a:gd name="connsiteY3" fmla="*/ 342900 h 1469721"/>
                      <a:gd name="connsiteX4" fmla="*/ 314332 w 342933"/>
                      <a:gd name="connsiteY4" fmla="*/ 419100 h 1469721"/>
                      <a:gd name="connsiteX5" fmla="*/ 38107 w 342933"/>
                      <a:gd name="connsiteY5" fmla="*/ 581025 h 1469721"/>
                      <a:gd name="connsiteX6" fmla="*/ 323857 w 342933"/>
                      <a:gd name="connsiteY6" fmla="*/ 657225 h 1469721"/>
                      <a:gd name="connsiteX7" fmla="*/ 28582 w 342933"/>
                      <a:gd name="connsiteY7" fmla="*/ 809625 h 1469721"/>
                      <a:gd name="connsiteX8" fmla="*/ 342907 w 342933"/>
                      <a:gd name="connsiteY8" fmla="*/ 876300 h 1469721"/>
                      <a:gd name="connsiteX9" fmla="*/ 47632 w 342933"/>
                      <a:gd name="connsiteY9" fmla="*/ 1076325 h 1469721"/>
                      <a:gd name="connsiteX10" fmla="*/ 238132 w 342933"/>
                      <a:gd name="connsiteY10" fmla="*/ 1181100 h 1469721"/>
                      <a:gd name="connsiteX11" fmla="*/ 219082 w 342933"/>
                      <a:gd name="connsiteY11" fmla="*/ 1428750 h 1469721"/>
                      <a:gd name="connsiteX12" fmla="*/ 228607 w 342933"/>
                      <a:gd name="connsiteY12" fmla="*/ 1466850 h 1469721"/>
                      <a:gd name="connsiteX0" fmla="*/ 133357 w 342968"/>
                      <a:gd name="connsiteY0" fmla="*/ 0 h 1469721"/>
                      <a:gd name="connsiteX1" fmla="*/ 133357 w 342968"/>
                      <a:gd name="connsiteY1" fmla="*/ 171450 h 1469721"/>
                      <a:gd name="connsiteX2" fmla="*/ 323857 w 342968"/>
                      <a:gd name="connsiteY2" fmla="*/ 228600 h 1469721"/>
                      <a:gd name="connsiteX3" fmla="*/ 7 w 342968"/>
                      <a:gd name="connsiteY3" fmla="*/ 342900 h 1469721"/>
                      <a:gd name="connsiteX4" fmla="*/ 314332 w 342968"/>
                      <a:gd name="connsiteY4" fmla="*/ 419100 h 1469721"/>
                      <a:gd name="connsiteX5" fmla="*/ 38107 w 342968"/>
                      <a:gd name="connsiteY5" fmla="*/ 581025 h 1469721"/>
                      <a:gd name="connsiteX6" fmla="*/ 323857 w 342968"/>
                      <a:gd name="connsiteY6" fmla="*/ 657225 h 1469721"/>
                      <a:gd name="connsiteX7" fmla="*/ 28582 w 342968"/>
                      <a:gd name="connsiteY7" fmla="*/ 809625 h 1469721"/>
                      <a:gd name="connsiteX8" fmla="*/ 342907 w 342968"/>
                      <a:gd name="connsiteY8" fmla="*/ 876300 h 1469721"/>
                      <a:gd name="connsiteX9" fmla="*/ 57157 w 342968"/>
                      <a:gd name="connsiteY9" fmla="*/ 1000125 h 1469721"/>
                      <a:gd name="connsiteX10" fmla="*/ 238132 w 342968"/>
                      <a:gd name="connsiteY10" fmla="*/ 1181100 h 1469721"/>
                      <a:gd name="connsiteX11" fmla="*/ 219082 w 342968"/>
                      <a:gd name="connsiteY11" fmla="*/ 1428750 h 1469721"/>
                      <a:gd name="connsiteX12" fmla="*/ 228607 w 342968"/>
                      <a:gd name="connsiteY12" fmla="*/ 1466850 h 1469721"/>
                      <a:gd name="connsiteX0" fmla="*/ 123832 w 342968"/>
                      <a:gd name="connsiteY0" fmla="*/ 0 h 1526871"/>
                      <a:gd name="connsiteX1" fmla="*/ 133357 w 342968"/>
                      <a:gd name="connsiteY1" fmla="*/ 228600 h 1526871"/>
                      <a:gd name="connsiteX2" fmla="*/ 323857 w 342968"/>
                      <a:gd name="connsiteY2" fmla="*/ 285750 h 1526871"/>
                      <a:gd name="connsiteX3" fmla="*/ 7 w 342968"/>
                      <a:gd name="connsiteY3" fmla="*/ 400050 h 1526871"/>
                      <a:gd name="connsiteX4" fmla="*/ 314332 w 342968"/>
                      <a:gd name="connsiteY4" fmla="*/ 476250 h 1526871"/>
                      <a:gd name="connsiteX5" fmla="*/ 38107 w 342968"/>
                      <a:gd name="connsiteY5" fmla="*/ 638175 h 1526871"/>
                      <a:gd name="connsiteX6" fmla="*/ 323857 w 342968"/>
                      <a:gd name="connsiteY6" fmla="*/ 714375 h 1526871"/>
                      <a:gd name="connsiteX7" fmla="*/ 28582 w 342968"/>
                      <a:gd name="connsiteY7" fmla="*/ 866775 h 1526871"/>
                      <a:gd name="connsiteX8" fmla="*/ 342907 w 342968"/>
                      <a:gd name="connsiteY8" fmla="*/ 933450 h 1526871"/>
                      <a:gd name="connsiteX9" fmla="*/ 57157 w 342968"/>
                      <a:gd name="connsiteY9" fmla="*/ 1057275 h 1526871"/>
                      <a:gd name="connsiteX10" fmla="*/ 238132 w 342968"/>
                      <a:gd name="connsiteY10" fmla="*/ 1238250 h 1526871"/>
                      <a:gd name="connsiteX11" fmla="*/ 219082 w 342968"/>
                      <a:gd name="connsiteY11" fmla="*/ 1485900 h 1526871"/>
                      <a:gd name="connsiteX12" fmla="*/ 228607 w 342968"/>
                      <a:gd name="connsiteY12" fmla="*/ 1524000 h 1526871"/>
                      <a:gd name="connsiteX0" fmla="*/ 124814 w 343942"/>
                      <a:gd name="connsiteY0" fmla="*/ 0 h 1526871"/>
                      <a:gd name="connsiteX1" fmla="*/ 134339 w 343942"/>
                      <a:gd name="connsiteY1" fmla="*/ 228600 h 1526871"/>
                      <a:gd name="connsiteX2" fmla="*/ 324839 w 343942"/>
                      <a:gd name="connsiteY2" fmla="*/ 285750 h 1526871"/>
                      <a:gd name="connsiteX3" fmla="*/ 989 w 343942"/>
                      <a:gd name="connsiteY3" fmla="*/ 400050 h 1526871"/>
                      <a:gd name="connsiteX4" fmla="*/ 315314 w 343942"/>
                      <a:gd name="connsiteY4" fmla="*/ 476250 h 1526871"/>
                      <a:gd name="connsiteX5" fmla="*/ 39089 w 343942"/>
                      <a:gd name="connsiteY5" fmla="*/ 638175 h 1526871"/>
                      <a:gd name="connsiteX6" fmla="*/ 324839 w 343942"/>
                      <a:gd name="connsiteY6" fmla="*/ 714375 h 1526871"/>
                      <a:gd name="connsiteX7" fmla="*/ 29564 w 343942"/>
                      <a:gd name="connsiteY7" fmla="*/ 866775 h 1526871"/>
                      <a:gd name="connsiteX8" fmla="*/ 343889 w 343942"/>
                      <a:gd name="connsiteY8" fmla="*/ 933450 h 1526871"/>
                      <a:gd name="connsiteX9" fmla="*/ 989 w 343942"/>
                      <a:gd name="connsiteY9" fmla="*/ 1104900 h 1526871"/>
                      <a:gd name="connsiteX10" fmla="*/ 239114 w 343942"/>
                      <a:gd name="connsiteY10" fmla="*/ 1238250 h 1526871"/>
                      <a:gd name="connsiteX11" fmla="*/ 220064 w 343942"/>
                      <a:gd name="connsiteY11" fmla="*/ 1485900 h 1526871"/>
                      <a:gd name="connsiteX12" fmla="*/ 229589 w 343942"/>
                      <a:gd name="connsiteY12" fmla="*/ 1524000 h 1526871"/>
                      <a:gd name="connsiteX0" fmla="*/ 125582 w 344710"/>
                      <a:gd name="connsiteY0" fmla="*/ 0 h 1527186"/>
                      <a:gd name="connsiteX1" fmla="*/ 135107 w 344710"/>
                      <a:gd name="connsiteY1" fmla="*/ 228600 h 1527186"/>
                      <a:gd name="connsiteX2" fmla="*/ 325607 w 344710"/>
                      <a:gd name="connsiteY2" fmla="*/ 285750 h 1527186"/>
                      <a:gd name="connsiteX3" fmla="*/ 1757 w 344710"/>
                      <a:gd name="connsiteY3" fmla="*/ 400050 h 1527186"/>
                      <a:gd name="connsiteX4" fmla="*/ 316082 w 344710"/>
                      <a:gd name="connsiteY4" fmla="*/ 476250 h 1527186"/>
                      <a:gd name="connsiteX5" fmla="*/ 39857 w 344710"/>
                      <a:gd name="connsiteY5" fmla="*/ 638175 h 1527186"/>
                      <a:gd name="connsiteX6" fmla="*/ 325607 w 344710"/>
                      <a:gd name="connsiteY6" fmla="*/ 714375 h 1527186"/>
                      <a:gd name="connsiteX7" fmla="*/ 30332 w 344710"/>
                      <a:gd name="connsiteY7" fmla="*/ 866775 h 1527186"/>
                      <a:gd name="connsiteX8" fmla="*/ 344657 w 344710"/>
                      <a:gd name="connsiteY8" fmla="*/ 933450 h 1527186"/>
                      <a:gd name="connsiteX9" fmla="*/ 1757 w 344710"/>
                      <a:gd name="connsiteY9" fmla="*/ 1104900 h 1527186"/>
                      <a:gd name="connsiteX10" fmla="*/ 211307 w 344710"/>
                      <a:gd name="connsiteY10" fmla="*/ 1228725 h 1527186"/>
                      <a:gd name="connsiteX11" fmla="*/ 220832 w 344710"/>
                      <a:gd name="connsiteY11" fmla="*/ 1485900 h 1527186"/>
                      <a:gd name="connsiteX12" fmla="*/ 230357 w 344710"/>
                      <a:gd name="connsiteY12" fmla="*/ 1524000 h 1527186"/>
                      <a:gd name="connsiteX0" fmla="*/ 125582 w 344710"/>
                      <a:gd name="connsiteY0" fmla="*/ 0 h 1553323"/>
                      <a:gd name="connsiteX1" fmla="*/ 135107 w 344710"/>
                      <a:gd name="connsiteY1" fmla="*/ 228600 h 1553323"/>
                      <a:gd name="connsiteX2" fmla="*/ 325607 w 344710"/>
                      <a:gd name="connsiteY2" fmla="*/ 285750 h 1553323"/>
                      <a:gd name="connsiteX3" fmla="*/ 1757 w 344710"/>
                      <a:gd name="connsiteY3" fmla="*/ 400050 h 1553323"/>
                      <a:gd name="connsiteX4" fmla="*/ 316082 w 344710"/>
                      <a:gd name="connsiteY4" fmla="*/ 476250 h 1553323"/>
                      <a:gd name="connsiteX5" fmla="*/ 39857 w 344710"/>
                      <a:gd name="connsiteY5" fmla="*/ 638175 h 1553323"/>
                      <a:gd name="connsiteX6" fmla="*/ 325607 w 344710"/>
                      <a:gd name="connsiteY6" fmla="*/ 714375 h 1553323"/>
                      <a:gd name="connsiteX7" fmla="*/ 30332 w 344710"/>
                      <a:gd name="connsiteY7" fmla="*/ 866775 h 1553323"/>
                      <a:gd name="connsiteX8" fmla="*/ 344657 w 344710"/>
                      <a:gd name="connsiteY8" fmla="*/ 933450 h 1553323"/>
                      <a:gd name="connsiteX9" fmla="*/ 1757 w 344710"/>
                      <a:gd name="connsiteY9" fmla="*/ 1104900 h 1553323"/>
                      <a:gd name="connsiteX10" fmla="*/ 211307 w 344710"/>
                      <a:gd name="connsiteY10" fmla="*/ 1228725 h 1553323"/>
                      <a:gd name="connsiteX11" fmla="*/ 220832 w 344710"/>
                      <a:gd name="connsiteY11" fmla="*/ 1485900 h 1553323"/>
                      <a:gd name="connsiteX12" fmla="*/ 230357 w 344710"/>
                      <a:gd name="connsiteY12" fmla="*/ 1552575 h 1553323"/>
                      <a:gd name="connsiteX0" fmla="*/ 125545 w 344673"/>
                      <a:gd name="connsiteY0" fmla="*/ 0 h 1565263"/>
                      <a:gd name="connsiteX1" fmla="*/ 135070 w 344673"/>
                      <a:gd name="connsiteY1" fmla="*/ 228600 h 1565263"/>
                      <a:gd name="connsiteX2" fmla="*/ 325570 w 344673"/>
                      <a:gd name="connsiteY2" fmla="*/ 285750 h 1565263"/>
                      <a:gd name="connsiteX3" fmla="*/ 1720 w 344673"/>
                      <a:gd name="connsiteY3" fmla="*/ 400050 h 1565263"/>
                      <a:gd name="connsiteX4" fmla="*/ 316045 w 344673"/>
                      <a:gd name="connsiteY4" fmla="*/ 476250 h 1565263"/>
                      <a:gd name="connsiteX5" fmla="*/ 39820 w 344673"/>
                      <a:gd name="connsiteY5" fmla="*/ 638175 h 1565263"/>
                      <a:gd name="connsiteX6" fmla="*/ 325570 w 344673"/>
                      <a:gd name="connsiteY6" fmla="*/ 714375 h 1565263"/>
                      <a:gd name="connsiteX7" fmla="*/ 30295 w 344673"/>
                      <a:gd name="connsiteY7" fmla="*/ 866775 h 1565263"/>
                      <a:gd name="connsiteX8" fmla="*/ 344620 w 344673"/>
                      <a:gd name="connsiteY8" fmla="*/ 933450 h 1565263"/>
                      <a:gd name="connsiteX9" fmla="*/ 1720 w 344673"/>
                      <a:gd name="connsiteY9" fmla="*/ 1104900 h 1565263"/>
                      <a:gd name="connsiteX10" fmla="*/ 211270 w 344673"/>
                      <a:gd name="connsiteY10" fmla="*/ 1228725 h 1565263"/>
                      <a:gd name="connsiteX11" fmla="*/ 192220 w 344673"/>
                      <a:gd name="connsiteY11" fmla="*/ 1533525 h 1565263"/>
                      <a:gd name="connsiteX12" fmla="*/ 230320 w 344673"/>
                      <a:gd name="connsiteY12" fmla="*/ 1552575 h 1565263"/>
                      <a:gd name="connsiteX0" fmla="*/ 125901 w 345029"/>
                      <a:gd name="connsiteY0" fmla="*/ 0 h 1565263"/>
                      <a:gd name="connsiteX1" fmla="*/ 135426 w 345029"/>
                      <a:gd name="connsiteY1" fmla="*/ 228600 h 1565263"/>
                      <a:gd name="connsiteX2" fmla="*/ 325926 w 345029"/>
                      <a:gd name="connsiteY2" fmla="*/ 285750 h 1565263"/>
                      <a:gd name="connsiteX3" fmla="*/ 2076 w 345029"/>
                      <a:gd name="connsiteY3" fmla="*/ 400050 h 1565263"/>
                      <a:gd name="connsiteX4" fmla="*/ 316401 w 345029"/>
                      <a:gd name="connsiteY4" fmla="*/ 476250 h 1565263"/>
                      <a:gd name="connsiteX5" fmla="*/ 40176 w 345029"/>
                      <a:gd name="connsiteY5" fmla="*/ 638175 h 1565263"/>
                      <a:gd name="connsiteX6" fmla="*/ 325926 w 345029"/>
                      <a:gd name="connsiteY6" fmla="*/ 714375 h 1565263"/>
                      <a:gd name="connsiteX7" fmla="*/ 30651 w 345029"/>
                      <a:gd name="connsiteY7" fmla="*/ 866775 h 1565263"/>
                      <a:gd name="connsiteX8" fmla="*/ 344976 w 345029"/>
                      <a:gd name="connsiteY8" fmla="*/ 933450 h 1565263"/>
                      <a:gd name="connsiteX9" fmla="*/ 2076 w 345029"/>
                      <a:gd name="connsiteY9" fmla="*/ 1104900 h 1565263"/>
                      <a:gd name="connsiteX10" fmla="*/ 211626 w 345029"/>
                      <a:gd name="connsiteY10" fmla="*/ 1228725 h 1565263"/>
                      <a:gd name="connsiteX11" fmla="*/ 192576 w 345029"/>
                      <a:gd name="connsiteY11" fmla="*/ 1533525 h 1565263"/>
                      <a:gd name="connsiteX12" fmla="*/ 230676 w 345029"/>
                      <a:gd name="connsiteY12" fmla="*/ 1552575 h 1565263"/>
                      <a:gd name="connsiteX0" fmla="*/ 125901 w 345029"/>
                      <a:gd name="connsiteY0" fmla="*/ 0 h 1565263"/>
                      <a:gd name="connsiteX1" fmla="*/ 135426 w 345029"/>
                      <a:gd name="connsiteY1" fmla="*/ 228600 h 1565263"/>
                      <a:gd name="connsiteX2" fmla="*/ 325926 w 345029"/>
                      <a:gd name="connsiteY2" fmla="*/ 285750 h 1565263"/>
                      <a:gd name="connsiteX3" fmla="*/ 2076 w 345029"/>
                      <a:gd name="connsiteY3" fmla="*/ 400050 h 1565263"/>
                      <a:gd name="connsiteX4" fmla="*/ 316401 w 345029"/>
                      <a:gd name="connsiteY4" fmla="*/ 476250 h 1565263"/>
                      <a:gd name="connsiteX5" fmla="*/ 11601 w 345029"/>
                      <a:gd name="connsiteY5" fmla="*/ 609600 h 1565263"/>
                      <a:gd name="connsiteX6" fmla="*/ 325926 w 345029"/>
                      <a:gd name="connsiteY6" fmla="*/ 714375 h 1565263"/>
                      <a:gd name="connsiteX7" fmla="*/ 30651 w 345029"/>
                      <a:gd name="connsiteY7" fmla="*/ 866775 h 1565263"/>
                      <a:gd name="connsiteX8" fmla="*/ 344976 w 345029"/>
                      <a:gd name="connsiteY8" fmla="*/ 933450 h 1565263"/>
                      <a:gd name="connsiteX9" fmla="*/ 2076 w 345029"/>
                      <a:gd name="connsiteY9" fmla="*/ 1104900 h 1565263"/>
                      <a:gd name="connsiteX10" fmla="*/ 211626 w 345029"/>
                      <a:gd name="connsiteY10" fmla="*/ 1228725 h 1565263"/>
                      <a:gd name="connsiteX11" fmla="*/ 192576 w 345029"/>
                      <a:gd name="connsiteY11" fmla="*/ 1533525 h 1565263"/>
                      <a:gd name="connsiteX12" fmla="*/ 230676 w 345029"/>
                      <a:gd name="connsiteY12" fmla="*/ 1552575 h 1565263"/>
                      <a:gd name="connsiteX0" fmla="*/ 125901 w 344999"/>
                      <a:gd name="connsiteY0" fmla="*/ 0 h 1565263"/>
                      <a:gd name="connsiteX1" fmla="*/ 135426 w 344999"/>
                      <a:gd name="connsiteY1" fmla="*/ 228600 h 1565263"/>
                      <a:gd name="connsiteX2" fmla="*/ 325926 w 344999"/>
                      <a:gd name="connsiteY2" fmla="*/ 285750 h 1565263"/>
                      <a:gd name="connsiteX3" fmla="*/ 2076 w 344999"/>
                      <a:gd name="connsiteY3" fmla="*/ 400050 h 1565263"/>
                      <a:gd name="connsiteX4" fmla="*/ 316401 w 344999"/>
                      <a:gd name="connsiteY4" fmla="*/ 476250 h 1565263"/>
                      <a:gd name="connsiteX5" fmla="*/ 11601 w 344999"/>
                      <a:gd name="connsiteY5" fmla="*/ 609600 h 1565263"/>
                      <a:gd name="connsiteX6" fmla="*/ 325926 w 344999"/>
                      <a:gd name="connsiteY6" fmla="*/ 714375 h 1565263"/>
                      <a:gd name="connsiteX7" fmla="*/ 21126 w 344999"/>
                      <a:gd name="connsiteY7" fmla="*/ 828675 h 1565263"/>
                      <a:gd name="connsiteX8" fmla="*/ 344976 w 344999"/>
                      <a:gd name="connsiteY8" fmla="*/ 933450 h 1565263"/>
                      <a:gd name="connsiteX9" fmla="*/ 2076 w 344999"/>
                      <a:gd name="connsiteY9" fmla="*/ 1104900 h 1565263"/>
                      <a:gd name="connsiteX10" fmla="*/ 211626 w 344999"/>
                      <a:gd name="connsiteY10" fmla="*/ 1228725 h 1565263"/>
                      <a:gd name="connsiteX11" fmla="*/ 192576 w 344999"/>
                      <a:gd name="connsiteY11" fmla="*/ 1533525 h 1565263"/>
                      <a:gd name="connsiteX12" fmla="*/ 230676 w 344999"/>
                      <a:gd name="connsiteY12" fmla="*/ 1552575 h 1565263"/>
                      <a:gd name="connsiteX0" fmla="*/ 123831 w 342906"/>
                      <a:gd name="connsiteY0" fmla="*/ 0 h 1565263"/>
                      <a:gd name="connsiteX1" fmla="*/ 133356 w 342906"/>
                      <a:gd name="connsiteY1" fmla="*/ 228600 h 1565263"/>
                      <a:gd name="connsiteX2" fmla="*/ 323856 w 342906"/>
                      <a:gd name="connsiteY2" fmla="*/ 285750 h 1565263"/>
                      <a:gd name="connsiteX3" fmla="*/ 6 w 342906"/>
                      <a:gd name="connsiteY3" fmla="*/ 400050 h 1565263"/>
                      <a:gd name="connsiteX4" fmla="*/ 314331 w 342906"/>
                      <a:gd name="connsiteY4" fmla="*/ 476250 h 1565263"/>
                      <a:gd name="connsiteX5" fmla="*/ 9531 w 342906"/>
                      <a:gd name="connsiteY5" fmla="*/ 609600 h 1565263"/>
                      <a:gd name="connsiteX6" fmla="*/ 323856 w 342906"/>
                      <a:gd name="connsiteY6" fmla="*/ 714375 h 1565263"/>
                      <a:gd name="connsiteX7" fmla="*/ 19056 w 342906"/>
                      <a:gd name="connsiteY7" fmla="*/ 828675 h 1565263"/>
                      <a:gd name="connsiteX8" fmla="*/ 342906 w 342906"/>
                      <a:gd name="connsiteY8" fmla="*/ 933450 h 1565263"/>
                      <a:gd name="connsiteX9" fmla="*/ 19056 w 342906"/>
                      <a:gd name="connsiteY9" fmla="*/ 1047750 h 1565263"/>
                      <a:gd name="connsiteX10" fmla="*/ 209556 w 342906"/>
                      <a:gd name="connsiteY10" fmla="*/ 1228725 h 1565263"/>
                      <a:gd name="connsiteX11" fmla="*/ 190506 w 342906"/>
                      <a:gd name="connsiteY11" fmla="*/ 1533525 h 1565263"/>
                      <a:gd name="connsiteX12" fmla="*/ 228606 w 342906"/>
                      <a:gd name="connsiteY12" fmla="*/ 1552575 h 1565263"/>
                      <a:gd name="connsiteX0" fmla="*/ 123831 w 342906"/>
                      <a:gd name="connsiteY0" fmla="*/ 0 h 1569184"/>
                      <a:gd name="connsiteX1" fmla="*/ 133356 w 342906"/>
                      <a:gd name="connsiteY1" fmla="*/ 228600 h 1569184"/>
                      <a:gd name="connsiteX2" fmla="*/ 323856 w 342906"/>
                      <a:gd name="connsiteY2" fmla="*/ 285750 h 1569184"/>
                      <a:gd name="connsiteX3" fmla="*/ 6 w 342906"/>
                      <a:gd name="connsiteY3" fmla="*/ 400050 h 1569184"/>
                      <a:gd name="connsiteX4" fmla="*/ 314331 w 342906"/>
                      <a:gd name="connsiteY4" fmla="*/ 476250 h 1569184"/>
                      <a:gd name="connsiteX5" fmla="*/ 9531 w 342906"/>
                      <a:gd name="connsiteY5" fmla="*/ 609600 h 1569184"/>
                      <a:gd name="connsiteX6" fmla="*/ 323856 w 342906"/>
                      <a:gd name="connsiteY6" fmla="*/ 714375 h 1569184"/>
                      <a:gd name="connsiteX7" fmla="*/ 19056 w 342906"/>
                      <a:gd name="connsiteY7" fmla="*/ 828675 h 1569184"/>
                      <a:gd name="connsiteX8" fmla="*/ 342906 w 342906"/>
                      <a:gd name="connsiteY8" fmla="*/ 933450 h 1569184"/>
                      <a:gd name="connsiteX9" fmla="*/ 19056 w 342906"/>
                      <a:gd name="connsiteY9" fmla="*/ 1047750 h 1569184"/>
                      <a:gd name="connsiteX10" fmla="*/ 190506 w 342906"/>
                      <a:gd name="connsiteY10" fmla="*/ 1171575 h 1569184"/>
                      <a:gd name="connsiteX11" fmla="*/ 190506 w 342906"/>
                      <a:gd name="connsiteY11" fmla="*/ 1533525 h 1569184"/>
                      <a:gd name="connsiteX12" fmla="*/ 228606 w 342906"/>
                      <a:gd name="connsiteY12" fmla="*/ 1552575 h 1569184"/>
                      <a:gd name="connsiteX0" fmla="*/ 123831 w 342906"/>
                      <a:gd name="connsiteY0" fmla="*/ 0 h 1552860"/>
                      <a:gd name="connsiteX1" fmla="*/ 133356 w 342906"/>
                      <a:gd name="connsiteY1" fmla="*/ 228600 h 1552860"/>
                      <a:gd name="connsiteX2" fmla="*/ 323856 w 342906"/>
                      <a:gd name="connsiteY2" fmla="*/ 285750 h 1552860"/>
                      <a:gd name="connsiteX3" fmla="*/ 6 w 342906"/>
                      <a:gd name="connsiteY3" fmla="*/ 400050 h 1552860"/>
                      <a:gd name="connsiteX4" fmla="*/ 314331 w 342906"/>
                      <a:gd name="connsiteY4" fmla="*/ 476250 h 1552860"/>
                      <a:gd name="connsiteX5" fmla="*/ 9531 w 342906"/>
                      <a:gd name="connsiteY5" fmla="*/ 609600 h 1552860"/>
                      <a:gd name="connsiteX6" fmla="*/ 323856 w 342906"/>
                      <a:gd name="connsiteY6" fmla="*/ 714375 h 1552860"/>
                      <a:gd name="connsiteX7" fmla="*/ 19056 w 342906"/>
                      <a:gd name="connsiteY7" fmla="*/ 828675 h 1552860"/>
                      <a:gd name="connsiteX8" fmla="*/ 342906 w 342906"/>
                      <a:gd name="connsiteY8" fmla="*/ 933450 h 1552860"/>
                      <a:gd name="connsiteX9" fmla="*/ 19056 w 342906"/>
                      <a:gd name="connsiteY9" fmla="*/ 1047750 h 1552860"/>
                      <a:gd name="connsiteX10" fmla="*/ 190506 w 342906"/>
                      <a:gd name="connsiteY10" fmla="*/ 1171575 h 1552860"/>
                      <a:gd name="connsiteX11" fmla="*/ 200031 w 342906"/>
                      <a:gd name="connsiteY11" fmla="*/ 1438275 h 1552860"/>
                      <a:gd name="connsiteX12" fmla="*/ 228606 w 342906"/>
                      <a:gd name="connsiteY12" fmla="*/ 1552575 h 1552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42906" h="1552860">
                        <a:moveTo>
                          <a:pt x="123831" y="0"/>
                        </a:moveTo>
                        <a:cubicBezTo>
                          <a:pt x="107956" y="66675"/>
                          <a:pt x="100019" y="180975"/>
                          <a:pt x="133356" y="228600"/>
                        </a:cubicBezTo>
                        <a:cubicBezTo>
                          <a:pt x="166694" y="276225"/>
                          <a:pt x="346081" y="257175"/>
                          <a:pt x="323856" y="285750"/>
                        </a:cubicBezTo>
                        <a:cubicBezTo>
                          <a:pt x="301631" y="314325"/>
                          <a:pt x="1594" y="368300"/>
                          <a:pt x="6" y="400050"/>
                        </a:cubicBezTo>
                        <a:cubicBezTo>
                          <a:pt x="-1582" y="431800"/>
                          <a:pt x="312743" y="441325"/>
                          <a:pt x="314331" y="476250"/>
                        </a:cubicBezTo>
                        <a:cubicBezTo>
                          <a:pt x="315919" y="511175"/>
                          <a:pt x="7944" y="569913"/>
                          <a:pt x="9531" y="609600"/>
                        </a:cubicBezTo>
                        <a:cubicBezTo>
                          <a:pt x="11118" y="649287"/>
                          <a:pt x="322269" y="677863"/>
                          <a:pt x="323856" y="714375"/>
                        </a:cubicBezTo>
                        <a:cubicBezTo>
                          <a:pt x="325443" y="750887"/>
                          <a:pt x="17468" y="777875"/>
                          <a:pt x="19056" y="828675"/>
                        </a:cubicBezTo>
                        <a:cubicBezTo>
                          <a:pt x="20643" y="879475"/>
                          <a:pt x="342906" y="896938"/>
                          <a:pt x="342906" y="933450"/>
                        </a:cubicBezTo>
                        <a:cubicBezTo>
                          <a:pt x="342906" y="969962"/>
                          <a:pt x="44456" y="1008063"/>
                          <a:pt x="19056" y="1047750"/>
                        </a:cubicBezTo>
                        <a:cubicBezTo>
                          <a:pt x="-6344" y="1087438"/>
                          <a:pt x="160344" y="1106488"/>
                          <a:pt x="190506" y="1171575"/>
                        </a:cubicBezTo>
                        <a:cubicBezTo>
                          <a:pt x="220668" y="1236662"/>
                          <a:pt x="193681" y="1374775"/>
                          <a:pt x="200031" y="1438275"/>
                        </a:cubicBezTo>
                        <a:cubicBezTo>
                          <a:pt x="206381" y="1501775"/>
                          <a:pt x="223050" y="1557337"/>
                          <a:pt x="228606" y="1552575"/>
                        </a:cubicBezTo>
                      </a:path>
                    </a:pathLst>
                  </a:custGeom>
                  <a:noFill/>
                  <a:ln>
                    <a:solidFill>
                      <a:srgbClr val="D6009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1" name="二等辺三角形 70"/>
                  <p:cNvSpPr/>
                  <p:nvPr/>
                </p:nvSpPr>
                <p:spPr>
                  <a:xfrm rot="16200000" flipV="1">
                    <a:off x="8892452" y="2132672"/>
                    <a:ext cx="173619" cy="258736"/>
                  </a:xfrm>
                  <a:prstGeom prst="triangle">
                    <a:avLst/>
                  </a:prstGeom>
                  <a:solidFill>
                    <a:srgbClr val="D6009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63" name="グループ化 62"/>
                <p:cNvGrpSpPr/>
                <p:nvPr/>
              </p:nvGrpSpPr>
              <p:grpSpPr>
                <a:xfrm>
                  <a:off x="7998380" y="3704037"/>
                  <a:ext cx="140841" cy="733103"/>
                  <a:chOff x="9688295" y="2370290"/>
                  <a:chExt cx="140841" cy="733103"/>
                </a:xfrm>
              </p:grpSpPr>
              <p:sp>
                <p:nvSpPr>
                  <p:cNvPr id="68" name="二等辺三角形 67"/>
                  <p:cNvSpPr/>
                  <p:nvPr/>
                </p:nvSpPr>
                <p:spPr>
                  <a:xfrm flipV="1">
                    <a:off x="9688295" y="2900332"/>
                    <a:ext cx="140841" cy="203061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69" name="直線コネクタ 68"/>
                  <p:cNvCxnSpPr/>
                  <p:nvPr/>
                </p:nvCxnSpPr>
                <p:spPr>
                  <a:xfrm>
                    <a:off x="9749316" y="2370290"/>
                    <a:ext cx="0" cy="53004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" name="グループ化 63"/>
                <p:cNvGrpSpPr/>
                <p:nvPr/>
              </p:nvGrpSpPr>
              <p:grpSpPr>
                <a:xfrm>
                  <a:off x="8002454" y="1412720"/>
                  <a:ext cx="140841" cy="432060"/>
                  <a:chOff x="9688295" y="2671333"/>
                  <a:chExt cx="140841" cy="432060"/>
                </a:xfrm>
              </p:grpSpPr>
              <p:sp>
                <p:nvSpPr>
                  <p:cNvPr id="66" name="二等辺三角形 65"/>
                  <p:cNvSpPr/>
                  <p:nvPr/>
                </p:nvSpPr>
                <p:spPr>
                  <a:xfrm flipV="1">
                    <a:off x="9688295" y="2900332"/>
                    <a:ext cx="140841" cy="203061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67" name="直線コネクタ 66"/>
                  <p:cNvCxnSpPr/>
                  <p:nvPr/>
                </p:nvCxnSpPr>
                <p:spPr>
                  <a:xfrm>
                    <a:off x="9740926" y="2671333"/>
                    <a:ext cx="8390" cy="228999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5" name="フリーフォーム 64"/>
                <p:cNvSpPr/>
                <p:nvPr/>
              </p:nvSpPr>
              <p:spPr>
                <a:xfrm>
                  <a:off x="7884460" y="1397959"/>
                  <a:ext cx="360051" cy="57250"/>
                </a:xfrm>
                <a:custGeom>
                  <a:avLst/>
                  <a:gdLst>
                    <a:gd name="connsiteX0" fmla="*/ 0 w 319315"/>
                    <a:gd name="connsiteY0" fmla="*/ 130665 h 130665"/>
                    <a:gd name="connsiteX1" fmla="*/ 101600 w 319315"/>
                    <a:gd name="connsiteY1" fmla="*/ 36 h 130665"/>
                    <a:gd name="connsiteX2" fmla="*/ 203200 w 319315"/>
                    <a:gd name="connsiteY2" fmla="*/ 116150 h 130665"/>
                    <a:gd name="connsiteX3" fmla="*/ 319315 w 319315"/>
                    <a:gd name="connsiteY3" fmla="*/ 36 h 13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9315" h="130665">
                      <a:moveTo>
                        <a:pt x="0" y="130665"/>
                      </a:moveTo>
                      <a:cubicBezTo>
                        <a:pt x="33866" y="66560"/>
                        <a:pt x="67733" y="2455"/>
                        <a:pt x="101600" y="36"/>
                      </a:cubicBezTo>
                      <a:cubicBezTo>
                        <a:pt x="135467" y="-2383"/>
                        <a:pt x="166914" y="116150"/>
                        <a:pt x="203200" y="116150"/>
                      </a:cubicBezTo>
                      <a:cubicBezTo>
                        <a:pt x="239486" y="116150"/>
                        <a:pt x="279400" y="58093"/>
                        <a:pt x="319315" y="36"/>
                      </a:cubicBezTo>
                    </a:path>
                  </a:pathLst>
                </a:cu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8" name="テキスト ボックス 47"/>
              <p:cNvSpPr txBox="1"/>
              <p:nvPr/>
            </p:nvSpPr>
            <p:spPr>
              <a:xfrm>
                <a:off x="7153886" y="1815764"/>
                <a:ext cx="550929" cy="55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dirty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altLang="ja-JP" sz="1200" baseline="-25000" dirty="0">
                    <a:latin typeface="Arial" pitchFamily="34" charset="0"/>
                    <a:cs typeface="Arial" pitchFamily="34" charset="0"/>
                  </a:rPr>
                  <a:t>3</a:t>
                </a:r>
                <a:endParaRPr kumimoji="1" lang="ja-JP" alt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7136785" y="2578268"/>
                <a:ext cx="550929" cy="55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dirty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altLang="ja-JP" sz="1200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endParaRPr kumimoji="1" lang="ja-JP" alt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7153888" y="3327973"/>
                <a:ext cx="578958" cy="55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dirty="0">
                    <a:latin typeface="Arial" pitchFamily="34" charset="0"/>
                    <a:cs typeface="Arial" pitchFamily="34" charset="0"/>
                  </a:rPr>
                  <a:t>Ex</a:t>
                </a:r>
                <a:endParaRPr kumimoji="1" lang="ja-JP" altLang="en-US" sz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5" name="テキスト ボックス 154"/>
            <p:cNvSpPr txBox="1"/>
            <p:nvPr/>
          </p:nvSpPr>
          <p:spPr>
            <a:xfrm>
              <a:off x="6964255" y="2101101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b="1" dirty="0"/>
                <a:t>三重点</a:t>
              </a:r>
            </a:p>
          </p:txBody>
        </p:sp>
        <p:sp>
          <p:nvSpPr>
            <p:cNvPr id="157" name="テキスト ボックス 156"/>
            <p:cNvSpPr txBox="1"/>
            <p:nvPr/>
          </p:nvSpPr>
          <p:spPr>
            <a:xfrm>
              <a:off x="6698175" y="1641025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1400" b="1" kern="0" dirty="0">
                  <a:solidFill>
                    <a:sysClr val="windowText" lastClr="000000"/>
                  </a:solidFill>
                </a:rPr>
                <a:t>温</a:t>
              </a:r>
              <a:r>
                <a:rPr kumimoji="1" lang="ja-JP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度</a:t>
              </a:r>
            </a:p>
          </p:txBody>
        </p:sp>
        <p:cxnSp>
          <p:nvCxnSpPr>
            <p:cNvPr id="175" name="直線矢印コネクタ 174"/>
            <p:cNvCxnSpPr/>
            <p:nvPr/>
          </p:nvCxnSpPr>
          <p:spPr>
            <a:xfrm flipH="1">
              <a:off x="7687530" y="2101101"/>
              <a:ext cx="484018" cy="604052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1" name="直線矢印コネクタ 180"/>
            <p:cNvCxnSpPr/>
            <p:nvPr/>
          </p:nvCxnSpPr>
          <p:spPr>
            <a:xfrm flipV="1">
              <a:off x="7065879" y="3147146"/>
              <a:ext cx="446910" cy="629490"/>
            </a:xfrm>
            <a:prstGeom prst="straightConnector1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0" name="Text Box 13"/>
            <p:cNvSpPr txBox="1">
              <a:spLocks noChangeArrowheads="1"/>
            </p:cNvSpPr>
            <p:nvPr/>
          </p:nvSpPr>
          <p:spPr bwMode="auto">
            <a:xfrm>
              <a:off x="6294367" y="3776636"/>
              <a:ext cx="2017486" cy="971677"/>
            </a:xfrm>
            <a:prstGeom prst="rect">
              <a:avLst/>
            </a:prstGeom>
            <a:solidFill>
              <a:srgbClr val="FFFF99"/>
            </a:solidFill>
            <a:ln w="57150" algn="ctr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marL="342900" indent="-341313" defTabSz="449263"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449263"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449263"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449263"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449263"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ts val="2000"/>
                </a:lnSpc>
                <a:spcBef>
                  <a:spcPct val="50000"/>
                </a:spcBef>
                <a:buSzPct val="100000"/>
              </a:pPr>
              <a:r>
                <a:rPr kumimoji="0" lang="ja-JP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多励起子：</a:t>
              </a:r>
              <a:endParaRPr kumimoji="0" lang="en-US" altLang="ja-JP" sz="1400" b="1" dirty="0"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>
                <a:lnSpc>
                  <a:spcPts val="2000"/>
                </a:lnSpc>
                <a:spcBef>
                  <a:spcPct val="50000"/>
                </a:spcBef>
                <a:buSzPct val="100000"/>
              </a:pPr>
              <a:r>
                <a:rPr kumimoji="0" lang="ja-JP" altLang="en-US" sz="1400" b="1" dirty="0">
                  <a:solidFill>
                    <a:srgbClr val="000000"/>
                  </a:solidFill>
                  <a:latin typeface="+mn-ea"/>
                  <a:ea typeface="+mn-ea"/>
                </a:rPr>
                <a:t>少数の電子正孔ペアが束縛した状態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スライド番号プレースホルダ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F5E7362-5EB3-6B46-86E5-38330566F956}" type="slidenum">
              <a:rPr lang="ja-JP" altLang="en-US" sz="1200">
                <a:solidFill>
                  <a:srgbClr val="404040"/>
                </a:solidFill>
                <a:latin typeface="Arial" charset="0"/>
                <a:cs typeface="Arial" charset="0"/>
              </a:rPr>
              <a:pPr/>
              <a:t>4</a:t>
            </a:fld>
            <a:endParaRPr lang="ja-JP" altLang="en-US" sz="120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20482" name="ZoneTexte 285"/>
          <p:cNvSpPr txBox="1">
            <a:spLocks noChangeArrowheads="1"/>
          </p:cNvSpPr>
          <p:nvPr/>
        </p:nvSpPr>
        <p:spPr bwMode="auto">
          <a:xfrm>
            <a:off x="3843338" y="4208463"/>
            <a:ext cx="2287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fr-FR" altLang="ja-JP" sz="1800" dirty="0">
                <a:latin typeface="Arial" charset="0"/>
                <a:cs typeface="Arial" charset="0"/>
              </a:rPr>
              <a:t>S</a:t>
            </a:r>
            <a:r>
              <a:rPr lang="en-CA" altLang="ja-JP" sz="1800" dirty="0">
                <a:latin typeface="Arial" charset="0"/>
                <a:cs typeface="Arial" charset="0"/>
              </a:rPr>
              <a:t>ample layout</a:t>
            </a:r>
          </a:p>
          <a:p>
            <a:pPr algn="ctr"/>
            <a:r>
              <a:rPr lang="en-CA" altLang="ja-JP" sz="1800" dirty="0">
                <a:solidFill>
                  <a:srgbClr val="7F7F7F"/>
                </a:solidFill>
                <a:latin typeface="Arial" charset="0"/>
                <a:cs typeface="Arial" charset="0"/>
              </a:rPr>
              <a:t>(Lattice: 120 </a:t>
            </a:r>
            <a:r>
              <a:rPr lang="en-CA" altLang="ja-JP" sz="1800" dirty="0" err="1">
                <a:solidFill>
                  <a:srgbClr val="7F7F7F"/>
                </a:solidFill>
                <a:latin typeface="Arial" charset="0"/>
                <a:cs typeface="Arial" charset="0"/>
              </a:rPr>
              <a:t>μm</a:t>
            </a:r>
            <a:r>
              <a:rPr lang="en-CA" altLang="ja-JP" sz="1800" dirty="0">
                <a:solidFill>
                  <a:srgbClr val="7F7F7F"/>
                </a:solidFill>
                <a:latin typeface="Arial" charset="0"/>
                <a:cs typeface="Arial" charset="0"/>
              </a:rPr>
              <a:t>)</a:t>
            </a:r>
          </a:p>
        </p:txBody>
      </p:sp>
      <p:pic>
        <p:nvPicPr>
          <p:cNvPr id="20483" name="Imag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88704">
            <a:off x="2979738" y="2687638"/>
            <a:ext cx="28067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4" name="Grouper 13"/>
          <p:cNvGrpSpPr>
            <a:grpSpLocks/>
          </p:cNvGrpSpPr>
          <p:nvPr/>
        </p:nvGrpSpPr>
        <p:grpSpPr bwMode="auto">
          <a:xfrm>
            <a:off x="0" y="1773238"/>
            <a:ext cx="4010025" cy="3505200"/>
            <a:chOff x="384880" y="1384489"/>
            <a:chExt cx="4008689" cy="3505438"/>
          </a:xfrm>
        </p:grpSpPr>
        <p:grpSp>
          <p:nvGrpSpPr>
            <p:cNvPr id="20494" name="Grouper 112"/>
            <p:cNvGrpSpPr>
              <a:grpSpLocks/>
            </p:cNvGrpSpPr>
            <p:nvPr/>
          </p:nvGrpSpPr>
          <p:grpSpPr bwMode="auto">
            <a:xfrm>
              <a:off x="1986167" y="1384489"/>
              <a:ext cx="1414779" cy="3505438"/>
              <a:chOff x="150022" y="1403282"/>
              <a:chExt cx="1414779" cy="3505438"/>
            </a:xfrm>
          </p:grpSpPr>
          <p:sp>
            <p:nvSpPr>
              <p:cNvPr id="48" name="Triangle isocèle 24"/>
              <p:cNvSpPr/>
              <p:nvPr/>
            </p:nvSpPr>
            <p:spPr>
              <a:xfrm rot="10800000">
                <a:off x="638776" y="3286185"/>
                <a:ext cx="438004" cy="490570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grpSp>
            <p:nvGrpSpPr>
              <p:cNvPr id="20505" name="Grouper 5"/>
              <p:cNvGrpSpPr>
                <a:grpSpLocks/>
              </p:cNvGrpSpPr>
              <p:nvPr/>
            </p:nvGrpSpPr>
            <p:grpSpPr bwMode="auto">
              <a:xfrm>
                <a:off x="311345" y="2099503"/>
                <a:ext cx="1092134" cy="201022"/>
                <a:chOff x="2192480" y="1182538"/>
                <a:chExt cx="2379520" cy="1007350"/>
              </a:xfrm>
            </p:grpSpPr>
            <p:sp>
              <p:nvSpPr>
                <p:cNvPr id="73" name="Rectangle 3"/>
                <p:cNvSpPr/>
                <p:nvPr/>
              </p:nvSpPr>
              <p:spPr>
                <a:xfrm>
                  <a:off x="2193602" y="1186236"/>
                  <a:ext cx="2378871" cy="365964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  <a:alpha val="49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4" name="Rectangle 50"/>
                <p:cNvSpPr/>
                <p:nvPr/>
              </p:nvSpPr>
              <p:spPr>
                <a:xfrm>
                  <a:off x="2193602" y="1186236"/>
                  <a:ext cx="2378871" cy="100242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20506" name="Grouper 10"/>
              <p:cNvGrpSpPr>
                <a:grpSpLocks/>
              </p:cNvGrpSpPr>
              <p:nvPr/>
            </p:nvGrpSpPr>
            <p:grpSpPr bwMode="auto">
              <a:xfrm>
                <a:off x="525301" y="2541809"/>
                <a:ext cx="664222" cy="742736"/>
                <a:chOff x="2192480" y="2496473"/>
                <a:chExt cx="890495" cy="932527"/>
              </a:xfrm>
            </p:grpSpPr>
            <p:sp>
              <p:nvSpPr>
                <p:cNvPr id="71" name="Rectangle 47"/>
                <p:cNvSpPr/>
                <p:nvPr/>
              </p:nvSpPr>
              <p:spPr>
                <a:xfrm>
                  <a:off x="2199936" y="2685568"/>
                  <a:ext cx="882947" cy="74349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sp>
              <p:nvSpPr>
                <p:cNvPr id="72" name="Trapèze 48"/>
                <p:cNvSpPr/>
                <p:nvPr/>
              </p:nvSpPr>
              <p:spPr>
                <a:xfrm>
                  <a:off x="2199936" y="2496206"/>
                  <a:ext cx="882947" cy="189363"/>
                </a:xfrm>
                <a:prstGeom prst="trapezoid">
                  <a:avLst>
                    <a:gd name="adj" fmla="val 52305"/>
                  </a:avLst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sp>
            <p:nvSpPr>
              <p:cNvPr id="51" name="Triangle isocèle 27"/>
              <p:cNvSpPr/>
              <p:nvPr/>
            </p:nvSpPr>
            <p:spPr>
              <a:xfrm>
                <a:off x="638776" y="3746591"/>
                <a:ext cx="438004" cy="490570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2" name="Rectangle 28"/>
              <p:cNvSpPr/>
              <p:nvPr/>
            </p:nvSpPr>
            <p:spPr>
              <a:xfrm>
                <a:off x="638776" y="4435613"/>
                <a:ext cx="438004" cy="4524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cxnSp>
            <p:nvCxnSpPr>
              <p:cNvPr id="53" name="Connecteur droit 29"/>
              <p:cNvCxnSpPr/>
              <p:nvPr/>
            </p:nvCxnSpPr>
            <p:spPr>
              <a:xfrm>
                <a:off x="149989" y="4886493"/>
                <a:ext cx="1415578" cy="158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30"/>
              <p:cNvSpPr/>
              <p:nvPr/>
            </p:nvSpPr>
            <p:spPr>
              <a:xfrm>
                <a:off x="638776" y="2100241"/>
                <a:ext cx="438004" cy="200039"/>
              </a:xfrm>
              <a:prstGeom prst="rect">
                <a:avLst/>
              </a:prstGeom>
              <a:solidFill>
                <a:srgbClr val="FF0000">
                  <a:alpha val="52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5" name="Rectangle 31"/>
              <p:cNvSpPr/>
              <p:nvPr/>
            </p:nvSpPr>
            <p:spPr>
              <a:xfrm>
                <a:off x="638776" y="2300280"/>
                <a:ext cx="438004" cy="23655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6" name="Trapèze 32"/>
              <p:cNvSpPr/>
              <p:nvPr/>
            </p:nvSpPr>
            <p:spPr>
              <a:xfrm>
                <a:off x="411367" y="2099502"/>
                <a:ext cx="892090" cy="360563"/>
              </a:xfrm>
              <a:prstGeom prst="trapezoid">
                <a:avLst>
                  <a:gd name="adj" fmla="val 70790"/>
                </a:avLst>
              </a:prstGeom>
              <a:gradFill>
                <a:gsLst>
                  <a:gs pos="0">
                    <a:srgbClr val="0000FF">
                      <a:alpha val="92000"/>
                    </a:srgbClr>
                  </a:gs>
                  <a:gs pos="100000">
                    <a:schemeClr val="bg1">
                      <a:alpha val="7000"/>
                    </a:schemeClr>
                  </a:gs>
                  <a:gs pos="27000">
                    <a:srgbClr val="3366FF">
                      <a:alpha val="53000"/>
                    </a:srgbClr>
                  </a:gs>
                  <a:gs pos="91000">
                    <a:schemeClr val="accent1">
                      <a:lumMod val="20000"/>
                      <a:lumOff val="80000"/>
                      <a:alpha val="10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grpSp>
            <p:nvGrpSpPr>
              <p:cNvPr id="20515" name="Grouper 107"/>
              <p:cNvGrpSpPr>
                <a:grpSpLocks/>
              </p:cNvGrpSpPr>
              <p:nvPr/>
            </p:nvGrpSpPr>
            <p:grpSpPr bwMode="auto">
              <a:xfrm>
                <a:off x="638439" y="2097323"/>
                <a:ext cx="437948" cy="452578"/>
                <a:chOff x="638439" y="2099501"/>
                <a:chExt cx="437948" cy="653600"/>
              </a:xfrm>
            </p:grpSpPr>
            <p:cxnSp>
              <p:nvCxnSpPr>
                <p:cNvPr id="69" name="Connecteur droit 45"/>
                <p:cNvCxnSpPr/>
                <p:nvPr/>
              </p:nvCxnSpPr>
              <p:spPr>
                <a:xfrm rot="5400000" flipH="1" flipV="1">
                  <a:off x="421556" y="2316349"/>
                  <a:ext cx="653443" cy="219002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necteur droit 46"/>
                <p:cNvCxnSpPr/>
                <p:nvPr/>
              </p:nvCxnSpPr>
              <p:spPr>
                <a:xfrm rot="16200000" flipV="1">
                  <a:off x="640558" y="2316349"/>
                  <a:ext cx="653443" cy="219002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Connecteur droit 34"/>
              <p:cNvCxnSpPr/>
              <p:nvPr/>
            </p:nvCxnSpPr>
            <p:spPr>
              <a:xfrm rot="5400000" flipH="1" flipV="1">
                <a:off x="599702" y="3742622"/>
                <a:ext cx="958915" cy="1587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35"/>
              <p:cNvCxnSpPr/>
              <p:nvPr/>
            </p:nvCxnSpPr>
            <p:spPr>
              <a:xfrm rot="5400000" flipH="1" flipV="1">
                <a:off x="160905" y="3759292"/>
                <a:ext cx="957328" cy="1586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8" name="Grouper 32"/>
              <p:cNvGrpSpPr>
                <a:grpSpLocks/>
              </p:cNvGrpSpPr>
              <p:nvPr/>
            </p:nvGrpSpPr>
            <p:grpSpPr bwMode="auto">
              <a:xfrm flipV="1">
                <a:off x="638438" y="4255120"/>
                <a:ext cx="437948" cy="653600"/>
                <a:chOff x="5279389" y="2152498"/>
                <a:chExt cx="437948" cy="653600"/>
              </a:xfrm>
            </p:grpSpPr>
            <p:cxnSp>
              <p:nvCxnSpPr>
                <p:cNvPr id="67" name="Connecteur droit 43"/>
                <p:cNvCxnSpPr/>
                <p:nvPr/>
              </p:nvCxnSpPr>
              <p:spPr>
                <a:xfrm rot="5400000" flipH="1" flipV="1">
                  <a:off x="5062181" y="2370045"/>
                  <a:ext cx="654094" cy="219002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cteur droit 44"/>
                <p:cNvCxnSpPr/>
                <p:nvPr/>
              </p:nvCxnSpPr>
              <p:spPr>
                <a:xfrm rot="16200000" flipV="1">
                  <a:off x="5281183" y="2370045"/>
                  <a:ext cx="654094" cy="219002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Ellipse 37"/>
              <p:cNvSpPr/>
              <p:nvPr/>
            </p:nvSpPr>
            <p:spPr>
              <a:xfrm>
                <a:off x="343599" y="4237161"/>
                <a:ext cx="1036291" cy="198451"/>
              </a:xfrm>
              <a:prstGeom prst="ellipse">
                <a:avLst/>
              </a:prstGeom>
              <a:gradFill flip="none" rotWithShape="1">
                <a:gsLst>
                  <a:gs pos="0">
                    <a:srgbClr val="3366FF">
                      <a:alpha val="86000"/>
                    </a:srgbClr>
                  </a:gs>
                  <a:gs pos="100000">
                    <a:srgbClr val="FFFFFF">
                      <a:alpha val="76000"/>
                    </a:srgbClr>
                  </a:gs>
                </a:gsLst>
                <a:lin ang="16200000" scaled="0"/>
                <a:tileRect/>
              </a:gra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2" name="Trapèze 38"/>
              <p:cNvSpPr/>
              <p:nvPr/>
            </p:nvSpPr>
            <p:spPr>
              <a:xfrm rot="10800000">
                <a:off x="256316" y="1403282"/>
                <a:ext cx="1207685" cy="696959"/>
              </a:xfrm>
              <a:prstGeom prst="trapezoid">
                <a:avLst/>
              </a:prstGeom>
              <a:solidFill>
                <a:srgbClr val="00009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0521" name="ZoneTexte 39"/>
              <p:cNvSpPr txBox="1">
                <a:spLocks noChangeArrowheads="1"/>
              </p:cNvSpPr>
              <p:nvPr/>
            </p:nvSpPr>
            <p:spPr bwMode="auto">
              <a:xfrm>
                <a:off x="305899" y="1415983"/>
                <a:ext cx="109677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fr-FR" altLang="ja-JP" sz="160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THz wave</a:t>
                </a:r>
              </a:p>
            </p:txBody>
          </p:sp>
          <p:cxnSp>
            <p:nvCxnSpPr>
              <p:cNvPr id="64" name="Connecteur droit avec flèche 40"/>
              <p:cNvCxnSpPr/>
              <p:nvPr/>
            </p:nvCxnSpPr>
            <p:spPr>
              <a:xfrm rot="5400000">
                <a:off x="964038" y="1870039"/>
                <a:ext cx="331810" cy="158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avec flèche 41"/>
              <p:cNvCxnSpPr/>
              <p:nvPr/>
            </p:nvCxnSpPr>
            <p:spPr>
              <a:xfrm rot="5400000">
                <a:off x="692666" y="1870039"/>
                <a:ext cx="331810" cy="1586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avec flèche 42"/>
              <p:cNvCxnSpPr/>
              <p:nvPr/>
            </p:nvCxnSpPr>
            <p:spPr>
              <a:xfrm rot="5400000">
                <a:off x="421294" y="1870039"/>
                <a:ext cx="331810" cy="158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495" name="ZoneTexte 15"/>
            <p:cNvSpPr txBox="1">
              <a:spLocks noChangeArrowheads="1"/>
            </p:cNvSpPr>
            <p:nvPr/>
          </p:nvSpPr>
          <p:spPr bwMode="auto">
            <a:xfrm>
              <a:off x="733298" y="2159082"/>
              <a:ext cx="1298829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CA" altLang="ja-JP" sz="1600">
                  <a:latin typeface="Arial" charset="0"/>
                  <a:cs typeface="Arial" charset="0"/>
                </a:rPr>
                <a:t>Diffracted THz waves</a:t>
              </a:r>
            </a:p>
          </p:txBody>
        </p:sp>
        <p:sp>
          <p:nvSpPr>
            <p:cNvPr id="20496" name="ZoneTexte 16"/>
            <p:cNvSpPr txBox="1">
              <a:spLocks noChangeArrowheads="1"/>
            </p:cNvSpPr>
            <p:nvPr/>
          </p:nvSpPr>
          <p:spPr bwMode="auto">
            <a:xfrm>
              <a:off x="384880" y="2859093"/>
              <a:ext cx="2027792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CA" altLang="ja-JP" sz="1600">
                  <a:latin typeface="Arial" charset="0"/>
                  <a:cs typeface="Arial" charset="0"/>
                </a:rPr>
                <a:t>Objective lens</a:t>
              </a:r>
            </a:p>
            <a:p>
              <a:pPr algn="ctr"/>
              <a:r>
                <a:rPr lang="en-CA" altLang="ja-JP" sz="1600">
                  <a:latin typeface="Arial" charset="0"/>
                  <a:cs typeface="Arial" charset="0"/>
                </a:rPr>
                <a:t>(10x)</a:t>
              </a:r>
            </a:p>
          </p:txBody>
        </p:sp>
        <p:sp>
          <p:nvSpPr>
            <p:cNvPr id="20497" name="ZoneTexte 17"/>
            <p:cNvSpPr txBox="1">
              <a:spLocks noChangeArrowheads="1"/>
            </p:cNvSpPr>
            <p:nvPr/>
          </p:nvSpPr>
          <p:spPr bwMode="auto">
            <a:xfrm>
              <a:off x="469980" y="3563923"/>
              <a:ext cx="1853366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CA" altLang="ja-JP" sz="1600">
                  <a:latin typeface="Arial" charset="0"/>
                  <a:cs typeface="Arial" charset="0"/>
                </a:rPr>
                <a:t>Achromatic lens</a:t>
              </a:r>
            </a:p>
            <a:p>
              <a:pPr algn="ctr"/>
              <a:r>
                <a:rPr lang="en-CA" altLang="ja-JP" sz="1600">
                  <a:latin typeface="Arial" charset="0"/>
                  <a:cs typeface="Arial" charset="0"/>
                </a:rPr>
                <a:t>(</a:t>
              </a:r>
              <a:r>
                <a:rPr lang="en-CA" altLang="ja-JP" sz="1600" i="1">
                  <a:latin typeface="Arial" charset="0"/>
                  <a:cs typeface="Arial" charset="0"/>
                </a:rPr>
                <a:t>f </a:t>
              </a:r>
              <a:r>
                <a:rPr lang="en-CA" altLang="ja-JP" sz="1600">
                  <a:latin typeface="Arial" charset="0"/>
                  <a:cs typeface="Arial" charset="0"/>
                </a:rPr>
                <a:t>= 200mm)</a:t>
              </a:r>
            </a:p>
          </p:txBody>
        </p:sp>
        <p:sp>
          <p:nvSpPr>
            <p:cNvPr id="20498" name="ZoneTexte 18"/>
            <p:cNvSpPr txBox="1">
              <a:spLocks noChangeArrowheads="1"/>
            </p:cNvSpPr>
            <p:nvPr/>
          </p:nvSpPr>
          <p:spPr bwMode="auto">
            <a:xfrm>
              <a:off x="504389" y="4244273"/>
              <a:ext cx="1756647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CA" altLang="ja-JP" sz="1600">
                  <a:latin typeface="Arial" charset="0"/>
                  <a:cs typeface="Arial" charset="0"/>
                </a:rPr>
                <a:t>Probe beam</a:t>
              </a:r>
            </a:p>
            <a:p>
              <a:pPr algn="ctr"/>
              <a:r>
                <a:rPr lang="en-CA" altLang="ja-JP" sz="1600">
                  <a:latin typeface="Arial" charset="0"/>
                  <a:cs typeface="Arial" charset="0"/>
                </a:rPr>
                <a:t>(</a:t>
              </a:r>
              <a:r>
                <a:rPr lang="en-CA" altLang="ja-JP" sz="1600" i="1">
                  <a:latin typeface="Arial" charset="0"/>
                  <a:cs typeface="Arial" charset="0"/>
                </a:rPr>
                <a:t>λ</a:t>
              </a:r>
              <a:r>
                <a:rPr lang="en-CA" altLang="ja-JP" sz="1600" i="1" baseline="-25000">
                  <a:latin typeface="Arial" charset="0"/>
                  <a:cs typeface="Arial" charset="0"/>
                </a:rPr>
                <a:t>NIR </a:t>
              </a:r>
              <a:r>
                <a:rPr lang="en-CA" altLang="ja-JP" sz="1600">
                  <a:latin typeface="Arial" charset="0"/>
                  <a:cs typeface="Arial" charset="0"/>
                </a:rPr>
                <a:t>= 780nm)</a:t>
              </a:r>
            </a:p>
          </p:txBody>
        </p:sp>
        <p:cxnSp>
          <p:nvCxnSpPr>
            <p:cNvPr id="43" name="Connecteur droit 19"/>
            <p:cNvCxnSpPr/>
            <p:nvPr/>
          </p:nvCxnSpPr>
          <p:spPr>
            <a:xfrm flipV="1">
              <a:off x="1973439" y="2310064"/>
              <a:ext cx="414199" cy="2206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20"/>
            <p:cNvCxnSpPr/>
            <p:nvPr/>
          </p:nvCxnSpPr>
          <p:spPr>
            <a:xfrm flipV="1">
              <a:off x="1973439" y="3024487"/>
              <a:ext cx="412612" cy="2206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21"/>
            <p:cNvCxnSpPr/>
            <p:nvPr/>
          </p:nvCxnSpPr>
          <p:spPr>
            <a:xfrm>
              <a:off x="2008352" y="4075484"/>
              <a:ext cx="414199" cy="2206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22"/>
            <p:cNvCxnSpPr/>
            <p:nvPr/>
          </p:nvCxnSpPr>
          <p:spPr>
            <a:xfrm>
              <a:off x="1979786" y="4435871"/>
              <a:ext cx="496721" cy="26513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03" name="ZoneTexte 23"/>
            <p:cNvSpPr txBox="1">
              <a:spLocks noChangeArrowheads="1"/>
            </p:cNvSpPr>
            <p:nvPr/>
          </p:nvSpPr>
          <p:spPr bwMode="auto">
            <a:xfrm>
              <a:off x="2636922" y="4526024"/>
              <a:ext cx="175664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CA" altLang="ja-JP" sz="1400">
                  <a:latin typeface="Arial" charset="0"/>
                  <a:cs typeface="Arial" charset="0"/>
                </a:rPr>
                <a:t>Image plane</a:t>
              </a:r>
            </a:p>
          </p:txBody>
        </p:sp>
      </p:grpSp>
      <p:cxnSp>
        <p:nvCxnSpPr>
          <p:cNvPr id="3" name="直線矢印コネクタ 2"/>
          <p:cNvCxnSpPr/>
          <p:nvPr/>
        </p:nvCxnSpPr>
        <p:spPr>
          <a:xfrm>
            <a:off x="3635375" y="2060575"/>
            <a:ext cx="12969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6" name="テキスト ボックス 4"/>
          <p:cNvSpPr txBox="1">
            <a:spLocks noChangeArrowheads="1"/>
          </p:cNvSpPr>
          <p:nvPr/>
        </p:nvSpPr>
        <p:spPr bwMode="auto">
          <a:xfrm>
            <a:off x="4140200" y="1628775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" charset="0"/>
              </a:rPr>
              <a:t>E</a:t>
            </a:r>
            <a:endParaRPr lang="ja-JP" altLang="en-US" sz="1800">
              <a:latin typeface="Arial" charset="0"/>
            </a:endParaRPr>
          </a:p>
        </p:txBody>
      </p:sp>
      <p:pic>
        <p:nvPicPr>
          <p:cNvPr id="20487" name="Picture 38" descr="rule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40"/>
          <p:cNvSpPr txBox="1">
            <a:spLocks noChangeArrowheads="1"/>
          </p:cNvSpPr>
          <p:nvPr/>
        </p:nvSpPr>
        <p:spPr bwMode="auto">
          <a:xfrm>
            <a:off x="0" y="-49213"/>
            <a:ext cx="139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ja-JP" altLang="en-US" sz="1800" b="1"/>
              <a:t>課題研究</a:t>
            </a:r>
            <a:r>
              <a:rPr lang="en-US" altLang="ja-JP" sz="1800" b="1"/>
              <a:t>Q2</a:t>
            </a:r>
          </a:p>
        </p:txBody>
      </p:sp>
      <p:sp>
        <p:nvSpPr>
          <p:cNvPr id="20489" name="Rectangle 43"/>
          <p:cNvSpPr>
            <a:spLocks noChangeArrowheads="1"/>
          </p:cNvSpPr>
          <p:nvPr/>
        </p:nvSpPr>
        <p:spPr bwMode="auto">
          <a:xfrm>
            <a:off x="174625" y="234950"/>
            <a:ext cx="88312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3000" b="1" dirty="0">
                <a:solidFill>
                  <a:schemeClr val="accent2"/>
                </a:solidFill>
              </a:rPr>
              <a:t>先端的な「新しい光」の発生とそれをもちいた物理計測</a:t>
            </a:r>
          </a:p>
        </p:txBody>
      </p:sp>
      <p:sp>
        <p:nvSpPr>
          <p:cNvPr id="20490" name="正方形/長方形 1"/>
          <p:cNvSpPr>
            <a:spLocks noChangeArrowheads="1"/>
          </p:cNvSpPr>
          <p:nvPr/>
        </p:nvSpPr>
        <p:spPr bwMode="auto">
          <a:xfrm>
            <a:off x="263525" y="1100138"/>
            <a:ext cx="4383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b="1" dirty="0"/>
              <a:t>テラヘルツ光（</a:t>
            </a:r>
            <a:r>
              <a:rPr lang="en-US" altLang="ja-JP" b="1" dirty="0"/>
              <a:t>THz wave)</a:t>
            </a:r>
            <a:r>
              <a:rPr lang="ja-JP" altLang="en-US" b="1" dirty="0"/>
              <a:t>の発生</a:t>
            </a:r>
            <a:endParaRPr lang="ja-JP" altLang="en-US" dirty="0"/>
          </a:p>
        </p:txBody>
      </p:sp>
      <p:sp>
        <p:nvSpPr>
          <p:cNvPr id="20491" name="正方形/長方形 75"/>
          <p:cNvSpPr>
            <a:spLocks noChangeArrowheads="1"/>
          </p:cNvSpPr>
          <p:nvPr/>
        </p:nvSpPr>
        <p:spPr bwMode="auto">
          <a:xfrm>
            <a:off x="301625" y="5657850"/>
            <a:ext cx="5489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dirty="0">
                <a:latin typeface="+mj-ea"/>
                <a:ea typeface="+mj-ea"/>
              </a:rPr>
              <a:t>波長の限界（回折限界）を破る</a:t>
            </a:r>
            <a:r>
              <a:rPr lang="en-US" altLang="ja-JP" dirty="0">
                <a:latin typeface="+mj-ea"/>
                <a:ea typeface="+mj-ea"/>
              </a:rPr>
              <a:t>THz</a:t>
            </a:r>
            <a:r>
              <a:rPr lang="ja-JP" altLang="en-US" dirty="0">
                <a:latin typeface="+mj-ea"/>
                <a:ea typeface="+mj-ea"/>
              </a:rPr>
              <a:t>ビデオ顕微鏡の構築に世界で初めて成功</a:t>
            </a:r>
            <a:endParaRPr lang="en-US" altLang="ja-JP" dirty="0">
              <a:latin typeface="+mj-ea"/>
              <a:ea typeface="+mj-ea"/>
            </a:endParaRPr>
          </a:p>
        </p:txBody>
      </p:sp>
      <p:sp>
        <p:nvSpPr>
          <p:cNvPr id="20493" name="テキスト ボックス 4"/>
          <p:cNvSpPr txBox="1">
            <a:spLocks noChangeArrowheads="1"/>
          </p:cNvSpPr>
          <p:nvPr/>
        </p:nvSpPr>
        <p:spPr bwMode="auto">
          <a:xfrm>
            <a:off x="5580063" y="6330950"/>
            <a:ext cx="3544887" cy="461963"/>
          </a:xfrm>
          <a:prstGeom prst="rect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ja-JP" altLang="en-US" dirty="0">
                <a:solidFill>
                  <a:schemeClr val="bg1"/>
                </a:solidFill>
              </a:rPr>
              <a:t>メタマテリアルの電磁気学</a:t>
            </a:r>
          </a:p>
        </p:txBody>
      </p:sp>
      <p:pic>
        <p:nvPicPr>
          <p:cNvPr id="4" name="Q2meta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98027" y="1039163"/>
            <a:ext cx="2531862" cy="506372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38" descr="rule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40"/>
          <p:cNvSpPr txBox="1">
            <a:spLocks noChangeArrowheads="1"/>
          </p:cNvSpPr>
          <p:nvPr/>
        </p:nvSpPr>
        <p:spPr bwMode="auto">
          <a:xfrm>
            <a:off x="0" y="-49213"/>
            <a:ext cx="139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ja-JP" altLang="en-US" sz="1800" b="1"/>
              <a:t>課題研究</a:t>
            </a:r>
            <a:r>
              <a:rPr lang="en-US" altLang="ja-JP" sz="1800" b="1"/>
              <a:t>Q2</a:t>
            </a:r>
          </a:p>
        </p:txBody>
      </p:sp>
      <p:sp>
        <p:nvSpPr>
          <p:cNvPr id="20489" name="Rectangle 43"/>
          <p:cNvSpPr>
            <a:spLocks noChangeArrowheads="1"/>
          </p:cNvSpPr>
          <p:nvPr/>
        </p:nvSpPr>
        <p:spPr bwMode="auto">
          <a:xfrm>
            <a:off x="174625" y="234950"/>
            <a:ext cx="88312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3000" b="1" dirty="0">
                <a:solidFill>
                  <a:schemeClr val="accent2"/>
                </a:solidFill>
              </a:rPr>
              <a:t>先端的な「新しい光」の発生とそれをもちいた物理計測</a:t>
            </a:r>
          </a:p>
        </p:txBody>
      </p:sp>
      <p:sp>
        <p:nvSpPr>
          <p:cNvPr id="20490" name="正方形/長方形 1"/>
          <p:cNvSpPr>
            <a:spLocks noChangeArrowheads="1"/>
          </p:cNvSpPr>
          <p:nvPr/>
        </p:nvSpPr>
        <p:spPr bwMode="auto">
          <a:xfrm>
            <a:off x="263525" y="1027351"/>
            <a:ext cx="6809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b="1" dirty="0"/>
              <a:t>テラヘルツ光（</a:t>
            </a:r>
            <a:r>
              <a:rPr lang="en-US" altLang="ja-JP" b="1" dirty="0"/>
              <a:t>THz wave)</a:t>
            </a:r>
            <a:r>
              <a:rPr lang="ja-JP" altLang="en-US" b="1"/>
              <a:t>の発生</a:t>
            </a:r>
            <a:endParaRPr lang="en-US" altLang="ja-JP" b="1" dirty="0"/>
          </a:p>
          <a:p>
            <a:r>
              <a:rPr lang="ja-JP" altLang="en-US" b="1"/>
              <a:t>半導体量子トンネルデバイスを用いた研究へ展開</a:t>
            </a:r>
            <a:endParaRPr lang="ja-JP" altLang="en-US" dirty="0"/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42E061B7-1C59-A046-A910-871197A051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9" t="61949"/>
          <a:stretch/>
        </p:blipFill>
        <p:spPr>
          <a:xfrm>
            <a:off x="575837" y="1969082"/>
            <a:ext cx="4120031" cy="2032802"/>
          </a:xfrm>
          <a:prstGeom prst="rect">
            <a:avLst/>
          </a:prstGeom>
        </p:spPr>
      </p:pic>
      <p:pic>
        <p:nvPicPr>
          <p:cNvPr id="60" name="Picture 2" descr="http://www.optronics-media.com/wp-content/uploads/2016/10/IMGP1542.jpg">
            <a:hlinkClick r:id="rId5"/>
            <a:extLst>
              <a:ext uri="{FF2B5EF4-FFF2-40B4-BE49-F238E27FC236}">
                <a16:creationId xmlns:a16="http://schemas.microsoft.com/office/drawing/2014/main" id="{DD6617B6-ED5D-5B45-AA26-CCEF644F7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27" b="43616"/>
          <a:stretch/>
        </p:blipFill>
        <p:spPr bwMode="auto">
          <a:xfrm>
            <a:off x="590086" y="4555234"/>
            <a:ext cx="2401406" cy="186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FE11DD0A-F2C3-3A4E-8097-8A26FD3B2BBC}"/>
              </a:ext>
            </a:extLst>
          </p:cNvPr>
          <p:cNvSpPr txBox="1"/>
          <p:nvPr/>
        </p:nvSpPr>
        <p:spPr>
          <a:xfrm>
            <a:off x="583101" y="3951541"/>
            <a:ext cx="2687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>
                <a:latin typeface="+mn-ea"/>
                <a:ea typeface="+mn-ea"/>
              </a:rPr>
              <a:t>共鳴トンネルダイオード</a:t>
            </a:r>
            <a:endParaRPr kumimoji="1" lang="en-US" altLang="ja-JP" sz="1400" dirty="0">
              <a:latin typeface="+mn-ea"/>
              <a:ea typeface="+mn-ea"/>
            </a:endParaRPr>
          </a:p>
          <a:p>
            <a:r>
              <a:rPr kumimoji="1" lang="ja-JP" altLang="en-US" sz="1400">
                <a:latin typeface="+mn-ea"/>
                <a:ea typeface="+mn-ea"/>
              </a:rPr>
              <a:t>浅田</a:t>
            </a:r>
            <a:r>
              <a:rPr kumimoji="1" lang="en-US" altLang="ja-JP" sz="1400" dirty="0">
                <a:latin typeface="+mn-ea"/>
                <a:ea typeface="+mn-ea"/>
              </a:rPr>
              <a:t> </a:t>
            </a:r>
            <a:r>
              <a:rPr kumimoji="1" lang="ja-JP" altLang="en-US" sz="1400" dirty="0">
                <a:latin typeface="+mn-ea"/>
                <a:ea typeface="+mn-ea"/>
              </a:rPr>
              <a:t>「応用物理」</a:t>
            </a:r>
            <a:r>
              <a:rPr kumimoji="1" lang="en-US" altLang="ja-JP" sz="1400" dirty="0">
                <a:latin typeface="+mn-ea"/>
                <a:ea typeface="+mn-ea"/>
              </a:rPr>
              <a:t>(2014)</a:t>
            </a:r>
            <a:r>
              <a:rPr kumimoji="1" lang="ja-JP" altLang="en-US" sz="1400" dirty="0">
                <a:latin typeface="+mn-ea"/>
                <a:ea typeface="+mn-ea"/>
              </a:rPr>
              <a:t>より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DBF13522-BCD7-F64C-B468-AE078CED0077}"/>
              </a:ext>
            </a:extLst>
          </p:cNvPr>
          <p:cNvSpPr txBox="1"/>
          <p:nvPr/>
        </p:nvSpPr>
        <p:spPr>
          <a:xfrm>
            <a:off x="705485" y="6457220"/>
            <a:ext cx="2054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>
                <a:latin typeface="+mn-ea"/>
              </a:rPr>
              <a:t>ローム</a:t>
            </a:r>
            <a:r>
              <a:rPr lang="en-US" altLang="ja-JP" sz="1400" dirty="0">
                <a:latin typeface="+mn-ea"/>
              </a:rPr>
              <a:t>HP (2016)</a:t>
            </a:r>
            <a:r>
              <a:rPr kumimoji="1" lang="ja-JP" altLang="en-US" sz="1400">
                <a:latin typeface="+mn-ea"/>
                <a:ea typeface="+mn-ea"/>
              </a:rPr>
              <a:t>より</a:t>
            </a:r>
            <a:endParaRPr kumimoji="1" lang="ja-JP" altLang="en-US" sz="1400" dirty="0">
              <a:latin typeface="+mn-ea"/>
              <a:ea typeface="+mn-ea"/>
            </a:endParaRPr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id="{56D6D832-1CDC-DB40-8307-35E2CB22A07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639" y="2050198"/>
            <a:ext cx="4381360" cy="326893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673610-3D10-BF44-AA2D-05B0C7C49B50}"/>
              </a:ext>
            </a:extLst>
          </p:cNvPr>
          <p:cNvSpPr txBox="1"/>
          <p:nvPr/>
        </p:nvSpPr>
        <p:spPr>
          <a:xfrm>
            <a:off x="3668464" y="5484196"/>
            <a:ext cx="5418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光コム技術を用いた標準テラヘルツ光源</a:t>
            </a:r>
            <a:endParaRPr kumimoji="1" lang="en-US" altLang="ja-JP" dirty="0"/>
          </a:p>
          <a:p>
            <a:r>
              <a:rPr lang="ja-JP" altLang="en-US"/>
              <a:t>の構築とトンネルデバイスの評価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1233423"/>
      </p:ext>
    </p:extLst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ChangeArrowheads="1"/>
          </p:cNvSpPr>
          <p:nvPr/>
        </p:nvSpPr>
        <p:spPr bwMode="auto">
          <a:xfrm>
            <a:off x="958850" y="64643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en-US" altLang="ja-JP" sz="1400"/>
          </a:p>
        </p:txBody>
      </p:sp>
      <p:pic>
        <p:nvPicPr>
          <p:cNvPr id="22531" name="Picture 38" descr="rul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0"/>
          <p:cNvSpPr txBox="1">
            <a:spLocks noChangeArrowheads="1"/>
          </p:cNvSpPr>
          <p:nvPr/>
        </p:nvSpPr>
        <p:spPr bwMode="auto">
          <a:xfrm>
            <a:off x="0" y="-49213"/>
            <a:ext cx="139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ja-JP" altLang="en-US" sz="1800" b="1"/>
              <a:t>課題研究</a:t>
            </a:r>
            <a:r>
              <a:rPr lang="en-US" altLang="ja-JP" sz="1800" b="1"/>
              <a:t>Q2</a:t>
            </a:r>
          </a:p>
        </p:txBody>
      </p:sp>
      <p:sp>
        <p:nvSpPr>
          <p:cNvPr id="22533" name="Rectangle 43"/>
          <p:cNvSpPr>
            <a:spLocks noChangeArrowheads="1"/>
          </p:cNvSpPr>
          <p:nvPr/>
        </p:nvSpPr>
        <p:spPr bwMode="auto">
          <a:xfrm>
            <a:off x="423638" y="234950"/>
            <a:ext cx="86837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3000" b="1" dirty="0">
                <a:solidFill>
                  <a:schemeClr val="accent2"/>
                </a:solidFill>
                <a:latin typeface="+mj-ea"/>
                <a:ea typeface="+mj-ea"/>
                <a:cs typeface="ＤＦ平成明朝体W7" charset="0"/>
              </a:rPr>
              <a:t>非日常的な非平衡状態の物性、非線形現象の研究</a:t>
            </a:r>
            <a:endParaRPr lang="ja-JP" altLang="en-US" sz="30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22534" name="Rectangle 44"/>
          <p:cNvSpPr>
            <a:spLocks noChangeArrowheads="1"/>
          </p:cNvSpPr>
          <p:nvPr/>
        </p:nvSpPr>
        <p:spPr bwMode="auto">
          <a:xfrm>
            <a:off x="-234635" y="1059192"/>
            <a:ext cx="5621338" cy="97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ja-JP" altLang="en-US" sz="2800" b="1"/>
              <a:t>高強度テラヘルツ光の発生と</a:t>
            </a:r>
            <a:endParaRPr lang="en-US" altLang="ja-JP" sz="2800" b="1" dirty="0"/>
          </a:p>
          <a:p>
            <a:pPr algn="ctr"/>
            <a:r>
              <a:rPr lang="ja-JP" altLang="en-US" sz="2800" b="1"/>
              <a:t>固体中の高強度場物理の研究</a:t>
            </a:r>
            <a:endParaRPr lang="ja-JP" altLang="en-US" sz="2800" b="1" dirty="0"/>
          </a:p>
        </p:txBody>
      </p:sp>
      <p:pic>
        <p:nvPicPr>
          <p:cNvPr id="22535" name="図 38" descr="fig2color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" t="4041" r="4716" b="3316"/>
          <a:stretch>
            <a:fillRect/>
          </a:stretch>
        </p:blipFill>
        <p:spPr bwMode="auto">
          <a:xfrm>
            <a:off x="327025" y="1949450"/>
            <a:ext cx="3787775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138"/>
          <p:cNvSpPr txBox="1">
            <a:spLocks noChangeArrowheads="1"/>
          </p:cNvSpPr>
          <p:nvPr/>
        </p:nvSpPr>
        <p:spPr bwMode="auto">
          <a:xfrm>
            <a:off x="577212" y="5870344"/>
            <a:ext cx="3578863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ja-JP" altLang="en-US" sz="1800" b="1" dirty="0">
                <a:solidFill>
                  <a:srgbClr val="FF0000"/>
                </a:solidFill>
                <a:latin typeface="ＭＳ Ｐゴシック" charset="0"/>
              </a:rPr>
              <a:t>世界最高電場強度</a:t>
            </a:r>
            <a:r>
              <a:rPr lang="en-US" altLang="ja-JP" sz="1800" b="1" dirty="0">
                <a:solidFill>
                  <a:srgbClr val="FF0000"/>
                </a:solidFill>
                <a:latin typeface="ＭＳ Ｐゴシック" charset="0"/>
              </a:rPr>
              <a:t> </a:t>
            </a:r>
            <a:r>
              <a:rPr lang="ja-JP" altLang="en-US" sz="1800" b="1" dirty="0">
                <a:solidFill>
                  <a:srgbClr val="FF0000"/>
                </a:solidFill>
                <a:latin typeface="ＭＳ Ｐゴシック" charset="0"/>
              </a:rPr>
              <a:t>１．２</a:t>
            </a:r>
            <a:r>
              <a:rPr lang="en-US" altLang="ja-JP" sz="1800" b="1" dirty="0">
                <a:solidFill>
                  <a:srgbClr val="FF0000"/>
                </a:solidFill>
                <a:latin typeface="ＭＳ Ｐゴシック" charset="0"/>
              </a:rPr>
              <a:t>MV/cm </a:t>
            </a:r>
          </a:p>
          <a:p>
            <a:r>
              <a:rPr lang="ja-JP" altLang="en-US" sz="1800" b="1" dirty="0">
                <a:solidFill>
                  <a:srgbClr val="FF0000"/>
                </a:solidFill>
                <a:latin typeface="ＭＳ Ｐゴシック" charset="0"/>
              </a:rPr>
              <a:t>のテラヘルツ光の発生</a:t>
            </a:r>
          </a:p>
        </p:txBody>
      </p:sp>
      <p:pic>
        <p:nvPicPr>
          <p:cNvPr id="22537" name="Picture 48" descr="exciton_pika_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1345076"/>
            <a:ext cx="4565650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Text Box 138"/>
          <p:cNvSpPr txBox="1">
            <a:spLocks noChangeArrowheads="1"/>
          </p:cNvSpPr>
          <p:nvPr/>
        </p:nvSpPr>
        <p:spPr bwMode="auto">
          <a:xfrm>
            <a:off x="5386703" y="1481140"/>
            <a:ext cx="2117052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ja-JP" altLang="en-US" sz="1800" b="1" dirty="0">
                <a:latin typeface="ＭＳ Ｐゴシック" charset="0"/>
              </a:rPr>
              <a:t>半導体中電子数を</a:t>
            </a:r>
            <a:r>
              <a:rPr lang="ja-JP" altLang="en-US" sz="1800" b="1" dirty="0">
                <a:solidFill>
                  <a:srgbClr val="FF0000"/>
                </a:solidFill>
                <a:latin typeface="ＭＳ Ｐゴシック" charset="0"/>
              </a:rPr>
              <a:t>１０００倍に増幅</a:t>
            </a:r>
            <a:endParaRPr lang="en-US" altLang="ja-JP" sz="1800" b="1" dirty="0">
              <a:solidFill>
                <a:srgbClr val="FF0000"/>
              </a:solidFill>
              <a:latin typeface="ＭＳ Ｐゴシック" charset="0"/>
            </a:endParaRPr>
          </a:p>
        </p:txBody>
      </p:sp>
      <p:sp>
        <p:nvSpPr>
          <p:cNvPr id="22541" name="Text Box 138"/>
          <p:cNvSpPr txBox="1">
            <a:spLocks noChangeArrowheads="1"/>
          </p:cNvSpPr>
          <p:nvPr/>
        </p:nvSpPr>
        <p:spPr bwMode="auto">
          <a:xfrm>
            <a:off x="5522219" y="5829581"/>
            <a:ext cx="2135460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1800" b="1" dirty="0">
                <a:solidFill>
                  <a:srgbClr val="000000"/>
                </a:solidFill>
                <a:latin typeface="ＭＳ Ｐゴシック" charset="0"/>
              </a:rPr>
              <a:t>グラフェンにおける</a:t>
            </a:r>
            <a:endParaRPr lang="en-US" altLang="ja-JP" sz="1800" b="1" dirty="0">
              <a:solidFill>
                <a:srgbClr val="000000"/>
              </a:solidFill>
              <a:latin typeface="ＭＳ Ｐゴシック" charset="0"/>
            </a:endParaRPr>
          </a:p>
          <a:p>
            <a:pPr algn="ctr"/>
            <a:r>
              <a:rPr lang="ja-JP" altLang="en-US" sz="1800" b="1" dirty="0">
                <a:solidFill>
                  <a:srgbClr val="000000"/>
                </a:solidFill>
                <a:latin typeface="ＭＳ Ｐゴシック" charset="0"/>
              </a:rPr>
              <a:t>高次高調波発生</a:t>
            </a:r>
            <a:endParaRPr lang="ja-JP" altLang="en-US" sz="1800" b="1" dirty="0">
              <a:solidFill>
                <a:srgbClr val="FF0000"/>
              </a:solidFill>
              <a:latin typeface="ＭＳ Ｐゴシック" charset="0"/>
            </a:endParaRPr>
          </a:p>
        </p:txBody>
      </p:sp>
      <p:pic>
        <p:nvPicPr>
          <p:cNvPr id="35" name="図 34" descr="index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67" y="3403538"/>
            <a:ext cx="3155425" cy="23427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2"/>
          <p:cNvGrpSpPr>
            <a:grpSpLocks/>
          </p:cNvGrpSpPr>
          <p:nvPr/>
        </p:nvGrpSpPr>
        <p:grpSpPr bwMode="auto">
          <a:xfrm>
            <a:off x="0" y="3860800"/>
            <a:ext cx="9144000" cy="2997200"/>
            <a:chOff x="0" y="2144"/>
            <a:chExt cx="5760" cy="2176"/>
          </a:xfrm>
        </p:grpSpPr>
        <p:sp>
          <p:nvSpPr>
            <p:cNvPr id="23575" name="Freeform 3"/>
            <p:cNvSpPr>
              <a:spLocks/>
            </p:cNvSpPr>
            <p:nvPr/>
          </p:nvSpPr>
          <p:spPr bwMode="ltGray">
            <a:xfrm>
              <a:off x="0" y="3182"/>
              <a:ext cx="5760" cy="1134"/>
            </a:xfrm>
            <a:custGeom>
              <a:avLst/>
              <a:gdLst>
                <a:gd name="T0" fmla="*/ 7694 w 4312"/>
                <a:gd name="T1" fmla="*/ 522 h 1232"/>
                <a:gd name="T2" fmla="*/ 7694 w 4312"/>
                <a:gd name="T3" fmla="*/ 1044 h 1232"/>
                <a:gd name="T4" fmla="*/ 0 w 4312"/>
                <a:gd name="T5" fmla="*/ 1044 h 1232"/>
                <a:gd name="T6" fmla="*/ 0 w 4312"/>
                <a:gd name="T7" fmla="*/ 0 h 1232"/>
                <a:gd name="T8" fmla="*/ 262 w 4312"/>
                <a:gd name="T9" fmla="*/ 41 h 1232"/>
                <a:gd name="T10" fmla="*/ 357 w 4312"/>
                <a:gd name="T11" fmla="*/ 95 h 1232"/>
                <a:gd name="T12" fmla="*/ 464 w 4312"/>
                <a:gd name="T13" fmla="*/ 135 h 1232"/>
                <a:gd name="T14" fmla="*/ 759 w 4312"/>
                <a:gd name="T15" fmla="*/ 101 h 1232"/>
                <a:gd name="T16" fmla="*/ 898 w 4312"/>
                <a:gd name="T17" fmla="*/ 75 h 1232"/>
                <a:gd name="T18" fmla="*/ 1099 w 4312"/>
                <a:gd name="T19" fmla="*/ 95 h 1232"/>
                <a:gd name="T20" fmla="*/ 1208 w 4312"/>
                <a:gd name="T21" fmla="*/ 169 h 1232"/>
                <a:gd name="T22" fmla="*/ 1254 w 4312"/>
                <a:gd name="T23" fmla="*/ 183 h 1232"/>
                <a:gd name="T24" fmla="*/ 1348 w 4312"/>
                <a:gd name="T25" fmla="*/ 224 h 1232"/>
                <a:gd name="T26" fmla="*/ 1548 w 4312"/>
                <a:gd name="T27" fmla="*/ 244 h 1232"/>
                <a:gd name="T28" fmla="*/ 1503 w 4312"/>
                <a:gd name="T29" fmla="*/ 258 h 1232"/>
                <a:gd name="T30" fmla="*/ 1516 w 4312"/>
                <a:gd name="T31" fmla="*/ 278 h 1232"/>
                <a:gd name="T32" fmla="*/ 1471 w 4312"/>
                <a:gd name="T33" fmla="*/ 292 h 1232"/>
                <a:gd name="T34" fmla="*/ 1656 w 4312"/>
                <a:gd name="T35" fmla="*/ 359 h 1232"/>
                <a:gd name="T36" fmla="*/ 1811 w 4312"/>
                <a:gd name="T37" fmla="*/ 332 h 1232"/>
                <a:gd name="T38" fmla="*/ 2076 w 4312"/>
                <a:gd name="T39" fmla="*/ 366 h 1232"/>
                <a:gd name="T40" fmla="*/ 2260 w 4312"/>
                <a:gd name="T41" fmla="*/ 421 h 1232"/>
                <a:gd name="T42" fmla="*/ 2446 w 4312"/>
                <a:gd name="T43" fmla="*/ 474 h 1232"/>
                <a:gd name="T44" fmla="*/ 2586 w 4312"/>
                <a:gd name="T45" fmla="*/ 481 h 1232"/>
                <a:gd name="T46" fmla="*/ 2956 w 4312"/>
                <a:gd name="T47" fmla="*/ 468 h 1232"/>
                <a:gd name="T48" fmla="*/ 3050 w 4312"/>
                <a:gd name="T49" fmla="*/ 474 h 1232"/>
                <a:gd name="T50" fmla="*/ 3066 w 4312"/>
                <a:gd name="T51" fmla="*/ 495 h 1232"/>
                <a:gd name="T52" fmla="*/ 3174 w 4312"/>
                <a:gd name="T53" fmla="*/ 515 h 1232"/>
                <a:gd name="T54" fmla="*/ 3267 w 4312"/>
                <a:gd name="T55" fmla="*/ 549 h 1232"/>
                <a:gd name="T56" fmla="*/ 3298 w 4312"/>
                <a:gd name="T57" fmla="*/ 610 h 1232"/>
                <a:gd name="T58" fmla="*/ 3390 w 4312"/>
                <a:gd name="T59" fmla="*/ 631 h 1232"/>
                <a:gd name="T60" fmla="*/ 3639 w 4312"/>
                <a:gd name="T61" fmla="*/ 671 h 1232"/>
                <a:gd name="T62" fmla="*/ 3854 w 4312"/>
                <a:gd name="T63" fmla="*/ 637 h 1232"/>
                <a:gd name="T64" fmla="*/ 4288 w 4312"/>
                <a:gd name="T65" fmla="*/ 712 h 1232"/>
                <a:gd name="T66" fmla="*/ 4675 w 4312"/>
                <a:gd name="T67" fmla="*/ 665 h 1232"/>
                <a:gd name="T68" fmla="*/ 4814 w 4312"/>
                <a:gd name="T69" fmla="*/ 617 h 1232"/>
                <a:gd name="T70" fmla="*/ 5092 w 4312"/>
                <a:gd name="T71" fmla="*/ 590 h 1232"/>
                <a:gd name="T72" fmla="*/ 5466 w 4312"/>
                <a:gd name="T73" fmla="*/ 542 h 1232"/>
                <a:gd name="T74" fmla="*/ 5573 w 4312"/>
                <a:gd name="T75" fmla="*/ 549 h 1232"/>
                <a:gd name="T76" fmla="*/ 5618 w 4312"/>
                <a:gd name="T77" fmla="*/ 570 h 1232"/>
                <a:gd name="T78" fmla="*/ 5665 w 4312"/>
                <a:gd name="T79" fmla="*/ 576 h 1232"/>
                <a:gd name="T80" fmla="*/ 5899 w 4312"/>
                <a:gd name="T81" fmla="*/ 549 h 1232"/>
                <a:gd name="T82" fmla="*/ 6503 w 4312"/>
                <a:gd name="T83" fmla="*/ 603 h 1232"/>
                <a:gd name="T84" fmla="*/ 6579 w 4312"/>
                <a:gd name="T85" fmla="*/ 685 h 1232"/>
                <a:gd name="T86" fmla="*/ 6595 w 4312"/>
                <a:gd name="T87" fmla="*/ 705 h 1232"/>
                <a:gd name="T88" fmla="*/ 6688 w 4312"/>
                <a:gd name="T89" fmla="*/ 719 h 1232"/>
                <a:gd name="T90" fmla="*/ 6811 w 4312"/>
                <a:gd name="T91" fmla="*/ 698 h 1232"/>
                <a:gd name="T92" fmla="*/ 6858 w 4312"/>
                <a:gd name="T93" fmla="*/ 617 h 1232"/>
                <a:gd name="T94" fmla="*/ 6874 w 4312"/>
                <a:gd name="T95" fmla="*/ 583 h 1232"/>
                <a:gd name="T96" fmla="*/ 6966 w 4312"/>
                <a:gd name="T97" fmla="*/ 570 h 1232"/>
                <a:gd name="T98" fmla="*/ 7105 w 4312"/>
                <a:gd name="T99" fmla="*/ 603 h 1232"/>
                <a:gd name="T100" fmla="*/ 7137 w 4312"/>
                <a:gd name="T101" fmla="*/ 644 h 1232"/>
                <a:gd name="T102" fmla="*/ 7152 w 4312"/>
                <a:gd name="T103" fmla="*/ 677 h 1232"/>
                <a:gd name="T104" fmla="*/ 7199 w 4312"/>
                <a:gd name="T105" fmla="*/ 691 h 1232"/>
                <a:gd name="T106" fmla="*/ 7384 w 4312"/>
                <a:gd name="T107" fmla="*/ 657 h 1232"/>
                <a:gd name="T108" fmla="*/ 7539 w 4312"/>
                <a:gd name="T109" fmla="*/ 596 h 1232"/>
                <a:gd name="T110" fmla="*/ 7647 w 4312"/>
                <a:gd name="T111" fmla="*/ 549 h 1232"/>
                <a:gd name="T112" fmla="*/ 7694 w 4312"/>
                <a:gd name="T113" fmla="*/ 522 h 12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312"/>
                <a:gd name="T172" fmla="*/ 0 h 1232"/>
                <a:gd name="T173" fmla="*/ 4312 w 4312"/>
                <a:gd name="T174" fmla="*/ 1232 h 12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312" h="1232">
                  <a:moveTo>
                    <a:pt x="4312" y="616"/>
                  </a:moveTo>
                  <a:lnTo>
                    <a:pt x="4312" y="1232"/>
                  </a:lnTo>
                  <a:lnTo>
                    <a:pt x="0" y="1232"/>
                  </a:lnTo>
                  <a:lnTo>
                    <a:pt x="0" y="0"/>
                  </a:lnTo>
                  <a:cubicBezTo>
                    <a:pt x="50" y="15"/>
                    <a:pt x="103" y="21"/>
                    <a:pt x="147" y="48"/>
                  </a:cubicBezTo>
                  <a:cubicBezTo>
                    <a:pt x="168" y="76"/>
                    <a:pt x="168" y="93"/>
                    <a:pt x="200" y="112"/>
                  </a:cubicBezTo>
                  <a:cubicBezTo>
                    <a:pt x="213" y="149"/>
                    <a:pt x="226" y="139"/>
                    <a:pt x="260" y="160"/>
                  </a:cubicBezTo>
                  <a:cubicBezTo>
                    <a:pt x="317" y="143"/>
                    <a:pt x="367" y="132"/>
                    <a:pt x="425" y="120"/>
                  </a:cubicBezTo>
                  <a:cubicBezTo>
                    <a:pt x="454" y="114"/>
                    <a:pt x="475" y="97"/>
                    <a:pt x="503" y="88"/>
                  </a:cubicBezTo>
                  <a:cubicBezTo>
                    <a:pt x="540" y="99"/>
                    <a:pt x="616" y="112"/>
                    <a:pt x="616" y="112"/>
                  </a:cubicBezTo>
                  <a:cubicBezTo>
                    <a:pt x="665" y="142"/>
                    <a:pt x="643" y="169"/>
                    <a:pt x="677" y="200"/>
                  </a:cubicBezTo>
                  <a:cubicBezTo>
                    <a:pt x="684" y="207"/>
                    <a:pt x="695" y="210"/>
                    <a:pt x="703" y="216"/>
                  </a:cubicBezTo>
                  <a:cubicBezTo>
                    <a:pt x="721" y="231"/>
                    <a:pt x="755" y="264"/>
                    <a:pt x="755" y="264"/>
                  </a:cubicBezTo>
                  <a:cubicBezTo>
                    <a:pt x="801" y="253"/>
                    <a:pt x="838" y="248"/>
                    <a:pt x="868" y="288"/>
                  </a:cubicBezTo>
                  <a:cubicBezTo>
                    <a:pt x="859" y="293"/>
                    <a:pt x="846" y="295"/>
                    <a:pt x="842" y="304"/>
                  </a:cubicBezTo>
                  <a:cubicBezTo>
                    <a:pt x="838" y="312"/>
                    <a:pt x="854" y="320"/>
                    <a:pt x="850" y="328"/>
                  </a:cubicBezTo>
                  <a:cubicBezTo>
                    <a:pt x="846" y="337"/>
                    <a:pt x="833" y="339"/>
                    <a:pt x="824" y="344"/>
                  </a:cubicBezTo>
                  <a:cubicBezTo>
                    <a:pt x="843" y="394"/>
                    <a:pt x="875" y="408"/>
                    <a:pt x="928" y="424"/>
                  </a:cubicBezTo>
                  <a:cubicBezTo>
                    <a:pt x="960" y="414"/>
                    <a:pt x="983" y="400"/>
                    <a:pt x="1015" y="392"/>
                  </a:cubicBezTo>
                  <a:cubicBezTo>
                    <a:pt x="1068" y="402"/>
                    <a:pt x="1107" y="423"/>
                    <a:pt x="1163" y="432"/>
                  </a:cubicBezTo>
                  <a:cubicBezTo>
                    <a:pt x="1197" y="453"/>
                    <a:pt x="1232" y="475"/>
                    <a:pt x="1267" y="496"/>
                  </a:cubicBezTo>
                  <a:cubicBezTo>
                    <a:pt x="1297" y="515"/>
                    <a:pt x="1332" y="551"/>
                    <a:pt x="1371" y="560"/>
                  </a:cubicBezTo>
                  <a:cubicBezTo>
                    <a:pt x="1396" y="566"/>
                    <a:pt x="1423" y="565"/>
                    <a:pt x="1449" y="568"/>
                  </a:cubicBezTo>
                  <a:cubicBezTo>
                    <a:pt x="1516" y="583"/>
                    <a:pt x="1592" y="572"/>
                    <a:pt x="1657" y="552"/>
                  </a:cubicBezTo>
                  <a:cubicBezTo>
                    <a:pt x="1674" y="555"/>
                    <a:pt x="1694" y="552"/>
                    <a:pt x="1709" y="560"/>
                  </a:cubicBezTo>
                  <a:cubicBezTo>
                    <a:pt x="1717" y="564"/>
                    <a:pt x="1712" y="577"/>
                    <a:pt x="1718" y="584"/>
                  </a:cubicBezTo>
                  <a:cubicBezTo>
                    <a:pt x="1733" y="601"/>
                    <a:pt x="1758" y="603"/>
                    <a:pt x="1779" y="608"/>
                  </a:cubicBezTo>
                  <a:cubicBezTo>
                    <a:pt x="1795" y="623"/>
                    <a:pt x="1817" y="632"/>
                    <a:pt x="1831" y="648"/>
                  </a:cubicBezTo>
                  <a:cubicBezTo>
                    <a:pt x="1840" y="659"/>
                    <a:pt x="1847" y="719"/>
                    <a:pt x="1848" y="720"/>
                  </a:cubicBezTo>
                  <a:cubicBezTo>
                    <a:pt x="1855" y="732"/>
                    <a:pt x="1888" y="741"/>
                    <a:pt x="1900" y="744"/>
                  </a:cubicBezTo>
                  <a:cubicBezTo>
                    <a:pt x="1953" y="758"/>
                    <a:pt x="1991" y="777"/>
                    <a:pt x="2039" y="792"/>
                  </a:cubicBezTo>
                  <a:cubicBezTo>
                    <a:pt x="2109" y="776"/>
                    <a:pt x="2103" y="770"/>
                    <a:pt x="2160" y="752"/>
                  </a:cubicBezTo>
                  <a:cubicBezTo>
                    <a:pt x="2245" y="763"/>
                    <a:pt x="2332" y="796"/>
                    <a:pt x="2403" y="840"/>
                  </a:cubicBezTo>
                  <a:cubicBezTo>
                    <a:pt x="2476" y="823"/>
                    <a:pt x="2549" y="806"/>
                    <a:pt x="2620" y="784"/>
                  </a:cubicBezTo>
                  <a:cubicBezTo>
                    <a:pt x="2653" y="774"/>
                    <a:pt x="2667" y="741"/>
                    <a:pt x="2698" y="728"/>
                  </a:cubicBezTo>
                  <a:cubicBezTo>
                    <a:pt x="2754" y="705"/>
                    <a:pt x="2795" y="702"/>
                    <a:pt x="2854" y="696"/>
                  </a:cubicBezTo>
                  <a:cubicBezTo>
                    <a:pt x="2925" y="680"/>
                    <a:pt x="2991" y="653"/>
                    <a:pt x="3063" y="640"/>
                  </a:cubicBezTo>
                  <a:cubicBezTo>
                    <a:pt x="3083" y="643"/>
                    <a:pt x="3104" y="641"/>
                    <a:pt x="3123" y="648"/>
                  </a:cubicBezTo>
                  <a:cubicBezTo>
                    <a:pt x="3135" y="652"/>
                    <a:pt x="3140" y="666"/>
                    <a:pt x="3149" y="672"/>
                  </a:cubicBezTo>
                  <a:cubicBezTo>
                    <a:pt x="3157" y="677"/>
                    <a:pt x="3167" y="677"/>
                    <a:pt x="3175" y="680"/>
                  </a:cubicBezTo>
                  <a:cubicBezTo>
                    <a:pt x="3221" y="666"/>
                    <a:pt x="3265" y="673"/>
                    <a:pt x="3306" y="648"/>
                  </a:cubicBezTo>
                  <a:cubicBezTo>
                    <a:pt x="3415" y="682"/>
                    <a:pt x="3532" y="686"/>
                    <a:pt x="3644" y="712"/>
                  </a:cubicBezTo>
                  <a:cubicBezTo>
                    <a:pt x="3666" y="742"/>
                    <a:pt x="3675" y="774"/>
                    <a:pt x="3687" y="808"/>
                  </a:cubicBezTo>
                  <a:cubicBezTo>
                    <a:pt x="3691" y="816"/>
                    <a:pt x="3687" y="829"/>
                    <a:pt x="3696" y="832"/>
                  </a:cubicBezTo>
                  <a:cubicBezTo>
                    <a:pt x="3713" y="837"/>
                    <a:pt x="3748" y="848"/>
                    <a:pt x="3748" y="848"/>
                  </a:cubicBezTo>
                  <a:cubicBezTo>
                    <a:pt x="3798" y="833"/>
                    <a:pt x="3786" y="867"/>
                    <a:pt x="3817" y="824"/>
                  </a:cubicBezTo>
                  <a:cubicBezTo>
                    <a:pt x="3806" y="780"/>
                    <a:pt x="3809" y="760"/>
                    <a:pt x="3843" y="728"/>
                  </a:cubicBezTo>
                  <a:cubicBezTo>
                    <a:pt x="3847" y="715"/>
                    <a:pt x="3841" y="698"/>
                    <a:pt x="3852" y="688"/>
                  </a:cubicBezTo>
                  <a:cubicBezTo>
                    <a:pt x="3865" y="676"/>
                    <a:pt x="3904" y="672"/>
                    <a:pt x="3904" y="672"/>
                  </a:cubicBezTo>
                  <a:cubicBezTo>
                    <a:pt x="3932" y="681"/>
                    <a:pt x="3982" y="712"/>
                    <a:pt x="3982" y="712"/>
                  </a:cubicBezTo>
                  <a:cubicBezTo>
                    <a:pt x="3988" y="728"/>
                    <a:pt x="3996" y="743"/>
                    <a:pt x="4000" y="760"/>
                  </a:cubicBezTo>
                  <a:cubicBezTo>
                    <a:pt x="4003" y="773"/>
                    <a:pt x="4001" y="788"/>
                    <a:pt x="4008" y="800"/>
                  </a:cubicBezTo>
                  <a:cubicBezTo>
                    <a:pt x="4014" y="808"/>
                    <a:pt x="4026" y="811"/>
                    <a:pt x="4034" y="816"/>
                  </a:cubicBezTo>
                  <a:cubicBezTo>
                    <a:pt x="4072" y="804"/>
                    <a:pt x="4102" y="787"/>
                    <a:pt x="4138" y="776"/>
                  </a:cubicBezTo>
                  <a:cubicBezTo>
                    <a:pt x="4172" y="730"/>
                    <a:pt x="4159" y="719"/>
                    <a:pt x="4225" y="704"/>
                  </a:cubicBezTo>
                  <a:cubicBezTo>
                    <a:pt x="4246" y="675"/>
                    <a:pt x="4265" y="677"/>
                    <a:pt x="4286" y="648"/>
                  </a:cubicBezTo>
                  <a:cubicBezTo>
                    <a:pt x="4277" y="625"/>
                    <a:pt x="4312" y="616"/>
                    <a:pt x="4312" y="61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3576" name="Group 4"/>
            <p:cNvGrpSpPr>
              <a:grpSpLocks/>
            </p:cNvGrpSpPr>
            <p:nvPr/>
          </p:nvGrpSpPr>
          <p:grpSpPr bwMode="auto">
            <a:xfrm>
              <a:off x="4566" y="2144"/>
              <a:ext cx="1194" cy="2176"/>
              <a:chOff x="1754" y="405"/>
              <a:chExt cx="2124" cy="3627"/>
            </a:xfrm>
          </p:grpSpPr>
          <p:grpSp>
            <p:nvGrpSpPr>
              <p:cNvPr id="23577" name="Group 5"/>
              <p:cNvGrpSpPr>
                <a:grpSpLocks/>
              </p:cNvGrpSpPr>
              <p:nvPr/>
            </p:nvGrpSpPr>
            <p:grpSpPr bwMode="auto">
              <a:xfrm>
                <a:off x="1929" y="405"/>
                <a:ext cx="1740" cy="1929"/>
                <a:chOff x="1929" y="405"/>
                <a:chExt cx="1740" cy="1929"/>
              </a:xfrm>
            </p:grpSpPr>
            <p:sp>
              <p:nvSpPr>
                <p:cNvPr id="23593" name="Oval 6"/>
                <p:cNvSpPr>
                  <a:spLocks noChangeArrowheads="1"/>
                </p:cNvSpPr>
                <p:nvPr/>
              </p:nvSpPr>
              <p:spPr bwMode="ltGray">
                <a:xfrm>
                  <a:off x="2741" y="464"/>
                  <a:ext cx="47" cy="5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594" name="Freeform 7"/>
                <p:cNvSpPr>
                  <a:spLocks/>
                </p:cNvSpPr>
                <p:nvPr/>
              </p:nvSpPr>
              <p:spPr bwMode="ltGray">
                <a:xfrm>
                  <a:off x="2661" y="405"/>
                  <a:ext cx="225" cy="1215"/>
                </a:xfrm>
                <a:custGeom>
                  <a:avLst/>
                  <a:gdLst>
                    <a:gd name="T0" fmla="*/ 39 w 225"/>
                    <a:gd name="T1" fmla="*/ 1146 h 1215"/>
                    <a:gd name="T2" fmla="*/ 87 w 225"/>
                    <a:gd name="T3" fmla="*/ 1092 h 1215"/>
                    <a:gd name="T4" fmla="*/ 99 w 225"/>
                    <a:gd name="T5" fmla="*/ 0 h 1215"/>
                    <a:gd name="T6" fmla="*/ 108 w 225"/>
                    <a:gd name="T7" fmla="*/ 0 h 1215"/>
                    <a:gd name="T8" fmla="*/ 138 w 225"/>
                    <a:gd name="T9" fmla="*/ 1095 h 1215"/>
                    <a:gd name="T10" fmla="*/ 183 w 225"/>
                    <a:gd name="T11" fmla="*/ 1146 h 1215"/>
                    <a:gd name="T12" fmla="*/ 225 w 225"/>
                    <a:gd name="T13" fmla="*/ 1146 h 1215"/>
                    <a:gd name="T14" fmla="*/ 222 w 225"/>
                    <a:gd name="T15" fmla="*/ 1212 h 1215"/>
                    <a:gd name="T16" fmla="*/ 0 w 225"/>
                    <a:gd name="T17" fmla="*/ 1215 h 1215"/>
                    <a:gd name="T18" fmla="*/ 0 w 225"/>
                    <a:gd name="T19" fmla="*/ 1149 h 1215"/>
                    <a:gd name="T20" fmla="*/ 39 w 225"/>
                    <a:gd name="T21" fmla="*/ 1146 h 12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5"/>
                    <a:gd name="T34" fmla="*/ 0 h 1215"/>
                    <a:gd name="T35" fmla="*/ 225 w 225"/>
                    <a:gd name="T36" fmla="*/ 1215 h 12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5" h="1215">
                      <a:moveTo>
                        <a:pt x="39" y="1146"/>
                      </a:moveTo>
                      <a:lnTo>
                        <a:pt x="87" y="1092"/>
                      </a:lnTo>
                      <a:lnTo>
                        <a:pt x="99" y="0"/>
                      </a:lnTo>
                      <a:lnTo>
                        <a:pt x="108" y="0"/>
                      </a:lnTo>
                      <a:lnTo>
                        <a:pt x="138" y="1095"/>
                      </a:lnTo>
                      <a:lnTo>
                        <a:pt x="183" y="1146"/>
                      </a:lnTo>
                      <a:lnTo>
                        <a:pt x="225" y="1146"/>
                      </a:lnTo>
                      <a:lnTo>
                        <a:pt x="222" y="1212"/>
                      </a:lnTo>
                      <a:lnTo>
                        <a:pt x="0" y="1215"/>
                      </a:lnTo>
                      <a:lnTo>
                        <a:pt x="0" y="1149"/>
                      </a:lnTo>
                      <a:lnTo>
                        <a:pt x="39" y="114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595" name="Oval 8"/>
                <p:cNvSpPr>
                  <a:spLocks noChangeArrowheads="1"/>
                </p:cNvSpPr>
                <p:nvPr/>
              </p:nvSpPr>
              <p:spPr bwMode="ltGray">
                <a:xfrm>
                  <a:off x="2741" y="539"/>
                  <a:ext cx="47" cy="5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596" name="Oval 9"/>
                <p:cNvSpPr>
                  <a:spLocks noChangeArrowheads="1"/>
                </p:cNvSpPr>
                <p:nvPr/>
              </p:nvSpPr>
              <p:spPr bwMode="ltGray">
                <a:xfrm>
                  <a:off x="2728" y="804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597" name="Oval 10"/>
                <p:cNvSpPr>
                  <a:spLocks noChangeArrowheads="1"/>
                </p:cNvSpPr>
                <p:nvPr/>
              </p:nvSpPr>
              <p:spPr bwMode="ltGray">
                <a:xfrm>
                  <a:off x="2728" y="870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598" name="Oval 11"/>
                <p:cNvSpPr>
                  <a:spLocks noChangeArrowheads="1"/>
                </p:cNvSpPr>
                <p:nvPr/>
              </p:nvSpPr>
              <p:spPr bwMode="ltGray">
                <a:xfrm>
                  <a:off x="2728" y="936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599" name="Oval 12"/>
                <p:cNvSpPr>
                  <a:spLocks noChangeArrowheads="1"/>
                </p:cNvSpPr>
                <p:nvPr/>
              </p:nvSpPr>
              <p:spPr bwMode="ltGray">
                <a:xfrm>
                  <a:off x="2728" y="1002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600" name="Oval 13"/>
                <p:cNvSpPr>
                  <a:spLocks noChangeArrowheads="1"/>
                </p:cNvSpPr>
                <p:nvPr/>
              </p:nvSpPr>
              <p:spPr bwMode="ltGray">
                <a:xfrm>
                  <a:off x="2718" y="1206"/>
                  <a:ext cx="108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601" name="Oval 14"/>
                <p:cNvSpPr>
                  <a:spLocks noChangeArrowheads="1"/>
                </p:cNvSpPr>
                <p:nvPr/>
              </p:nvSpPr>
              <p:spPr bwMode="ltGray">
                <a:xfrm>
                  <a:off x="2723" y="1140"/>
                  <a:ext cx="99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602" name="Oval 15"/>
                <p:cNvSpPr>
                  <a:spLocks noChangeArrowheads="1"/>
                </p:cNvSpPr>
                <p:nvPr/>
              </p:nvSpPr>
              <p:spPr bwMode="ltGray">
                <a:xfrm>
                  <a:off x="2722" y="1068"/>
                  <a:ext cx="99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603" name="Oval 16"/>
                <p:cNvSpPr>
                  <a:spLocks noChangeArrowheads="1"/>
                </p:cNvSpPr>
                <p:nvPr/>
              </p:nvSpPr>
              <p:spPr bwMode="ltGray">
                <a:xfrm>
                  <a:off x="2718" y="1272"/>
                  <a:ext cx="108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604" name="Oval 17"/>
                <p:cNvSpPr>
                  <a:spLocks noChangeArrowheads="1"/>
                </p:cNvSpPr>
                <p:nvPr/>
              </p:nvSpPr>
              <p:spPr bwMode="ltGray">
                <a:xfrm>
                  <a:off x="2715" y="1341"/>
                  <a:ext cx="114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605" name="Freeform 18"/>
                <p:cNvSpPr>
                  <a:spLocks/>
                </p:cNvSpPr>
                <p:nvPr/>
              </p:nvSpPr>
              <p:spPr bwMode="ltGray">
                <a:xfrm>
                  <a:off x="2697" y="1407"/>
                  <a:ext cx="153" cy="93"/>
                </a:xfrm>
                <a:custGeom>
                  <a:avLst/>
                  <a:gdLst>
                    <a:gd name="T0" fmla="*/ 69 w 153"/>
                    <a:gd name="T1" fmla="*/ 93 h 93"/>
                    <a:gd name="T2" fmla="*/ 30 w 153"/>
                    <a:gd name="T3" fmla="*/ 75 h 93"/>
                    <a:gd name="T4" fmla="*/ 12 w 153"/>
                    <a:gd name="T5" fmla="*/ 48 h 93"/>
                    <a:gd name="T6" fmla="*/ 0 w 153"/>
                    <a:gd name="T7" fmla="*/ 9 h 93"/>
                    <a:gd name="T8" fmla="*/ 24 w 153"/>
                    <a:gd name="T9" fmla="*/ 30 h 93"/>
                    <a:gd name="T10" fmla="*/ 39 w 153"/>
                    <a:gd name="T11" fmla="*/ 3 h 93"/>
                    <a:gd name="T12" fmla="*/ 60 w 153"/>
                    <a:gd name="T13" fmla="*/ 27 h 93"/>
                    <a:gd name="T14" fmla="*/ 93 w 153"/>
                    <a:gd name="T15" fmla="*/ 27 h 93"/>
                    <a:gd name="T16" fmla="*/ 114 w 153"/>
                    <a:gd name="T17" fmla="*/ 0 h 93"/>
                    <a:gd name="T18" fmla="*/ 120 w 153"/>
                    <a:gd name="T19" fmla="*/ 27 h 93"/>
                    <a:gd name="T20" fmla="*/ 153 w 153"/>
                    <a:gd name="T21" fmla="*/ 9 h 93"/>
                    <a:gd name="T22" fmla="*/ 123 w 153"/>
                    <a:gd name="T23" fmla="*/ 81 h 93"/>
                    <a:gd name="T24" fmla="*/ 69 w 153"/>
                    <a:gd name="T25" fmla="*/ 93 h 9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3"/>
                    <a:gd name="T40" fmla="*/ 0 h 93"/>
                    <a:gd name="T41" fmla="*/ 153 w 153"/>
                    <a:gd name="T42" fmla="*/ 93 h 9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3" h="93">
                      <a:moveTo>
                        <a:pt x="69" y="93"/>
                      </a:moveTo>
                      <a:lnTo>
                        <a:pt x="30" y="75"/>
                      </a:lnTo>
                      <a:lnTo>
                        <a:pt x="12" y="48"/>
                      </a:lnTo>
                      <a:lnTo>
                        <a:pt x="0" y="9"/>
                      </a:lnTo>
                      <a:lnTo>
                        <a:pt x="24" y="30"/>
                      </a:lnTo>
                      <a:lnTo>
                        <a:pt x="39" y="3"/>
                      </a:lnTo>
                      <a:lnTo>
                        <a:pt x="60" y="27"/>
                      </a:lnTo>
                      <a:lnTo>
                        <a:pt x="93" y="27"/>
                      </a:lnTo>
                      <a:lnTo>
                        <a:pt x="114" y="0"/>
                      </a:lnTo>
                      <a:lnTo>
                        <a:pt x="120" y="27"/>
                      </a:lnTo>
                      <a:lnTo>
                        <a:pt x="153" y="9"/>
                      </a:lnTo>
                      <a:lnTo>
                        <a:pt x="123" y="81"/>
                      </a:lnTo>
                      <a:lnTo>
                        <a:pt x="69" y="9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606" name="Freeform 19"/>
                <p:cNvSpPr>
                  <a:spLocks/>
                </p:cNvSpPr>
                <p:nvPr/>
              </p:nvSpPr>
              <p:spPr bwMode="ltGray">
                <a:xfrm>
                  <a:off x="1929" y="1614"/>
                  <a:ext cx="1740" cy="720"/>
                </a:xfrm>
                <a:custGeom>
                  <a:avLst/>
                  <a:gdLst>
                    <a:gd name="T0" fmla="*/ 1086 w 1740"/>
                    <a:gd name="T1" fmla="*/ 105 h 720"/>
                    <a:gd name="T2" fmla="*/ 1353 w 1740"/>
                    <a:gd name="T3" fmla="*/ 252 h 720"/>
                    <a:gd name="T4" fmla="*/ 1521 w 1740"/>
                    <a:gd name="T5" fmla="*/ 303 h 720"/>
                    <a:gd name="T6" fmla="*/ 1563 w 1740"/>
                    <a:gd name="T7" fmla="*/ 318 h 720"/>
                    <a:gd name="T8" fmla="*/ 1620 w 1740"/>
                    <a:gd name="T9" fmla="*/ 357 h 720"/>
                    <a:gd name="T10" fmla="*/ 1728 w 1740"/>
                    <a:gd name="T11" fmla="*/ 324 h 720"/>
                    <a:gd name="T12" fmla="*/ 1719 w 1740"/>
                    <a:gd name="T13" fmla="*/ 351 h 720"/>
                    <a:gd name="T14" fmla="*/ 1734 w 1740"/>
                    <a:gd name="T15" fmla="*/ 378 h 720"/>
                    <a:gd name="T16" fmla="*/ 1686 w 1740"/>
                    <a:gd name="T17" fmla="*/ 441 h 720"/>
                    <a:gd name="T18" fmla="*/ 1680 w 1740"/>
                    <a:gd name="T19" fmla="*/ 468 h 720"/>
                    <a:gd name="T20" fmla="*/ 1650 w 1740"/>
                    <a:gd name="T21" fmla="*/ 480 h 720"/>
                    <a:gd name="T22" fmla="*/ 1632 w 1740"/>
                    <a:gd name="T23" fmla="*/ 546 h 720"/>
                    <a:gd name="T24" fmla="*/ 1617 w 1740"/>
                    <a:gd name="T25" fmla="*/ 561 h 720"/>
                    <a:gd name="T26" fmla="*/ 1632 w 1740"/>
                    <a:gd name="T27" fmla="*/ 609 h 720"/>
                    <a:gd name="T28" fmla="*/ 1614 w 1740"/>
                    <a:gd name="T29" fmla="*/ 585 h 720"/>
                    <a:gd name="T30" fmla="*/ 1602 w 1740"/>
                    <a:gd name="T31" fmla="*/ 576 h 720"/>
                    <a:gd name="T32" fmla="*/ 1569 w 1740"/>
                    <a:gd name="T33" fmla="*/ 540 h 720"/>
                    <a:gd name="T34" fmla="*/ 1458 w 1740"/>
                    <a:gd name="T35" fmla="*/ 582 h 720"/>
                    <a:gd name="T36" fmla="*/ 1416 w 1740"/>
                    <a:gd name="T37" fmla="*/ 618 h 720"/>
                    <a:gd name="T38" fmla="*/ 1377 w 1740"/>
                    <a:gd name="T39" fmla="*/ 603 h 720"/>
                    <a:gd name="T40" fmla="*/ 1353 w 1740"/>
                    <a:gd name="T41" fmla="*/ 624 h 720"/>
                    <a:gd name="T42" fmla="*/ 1317 w 1740"/>
                    <a:gd name="T43" fmla="*/ 615 h 720"/>
                    <a:gd name="T44" fmla="*/ 1263 w 1740"/>
                    <a:gd name="T45" fmla="*/ 615 h 720"/>
                    <a:gd name="T46" fmla="*/ 1245 w 1740"/>
                    <a:gd name="T47" fmla="*/ 651 h 720"/>
                    <a:gd name="T48" fmla="*/ 1188 w 1740"/>
                    <a:gd name="T49" fmla="*/ 693 h 720"/>
                    <a:gd name="T50" fmla="*/ 504 w 1740"/>
                    <a:gd name="T51" fmla="*/ 717 h 720"/>
                    <a:gd name="T52" fmla="*/ 471 w 1740"/>
                    <a:gd name="T53" fmla="*/ 690 h 720"/>
                    <a:gd name="T54" fmla="*/ 417 w 1740"/>
                    <a:gd name="T55" fmla="*/ 660 h 720"/>
                    <a:gd name="T56" fmla="*/ 333 w 1740"/>
                    <a:gd name="T57" fmla="*/ 681 h 720"/>
                    <a:gd name="T58" fmla="*/ 366 w 1740"/>
                    <a:gd name="T59" fmla="*/ 621 h 720"/>
                    <a:gd name="T60" fmla="*/ 258 w 1740"/>
                    <a:gd name="T61" fmla="*/ 657 h 720"/>
                    <a:gd name="T62" fmla="*/ 279 w 1740"/>
                    <a:gd name="T63" fmla="*/ 603 h 720"/>
                    <a:gd name="T64" fmla="*/ 123 w 1740"/>
                    <a:gd name="T65" fmla="*/ 660 h 720"/>
                    <a:gd name="T66" fmla="*/ 81 w 1740"/>
                    <a:gd name="T67" fmla="*/ 699 h 720"/>
                    <a:gd name="T68" fmla="*/ 87 w 1740"/>
                    <a:gd name="T69" fmla="*/ 651 h 720"/>
                    <a:gd name="T70" fmla="*/ 81 w 1740"/>
                    <a:gd name="T71" fmla="*/ 603 h 720"/>
                    <a:gd name="T72" fmla="*/ 12 w 1740"/>
                    <a:gd name="T73" fmla="*/ 513 h 720"/>
                    <a:gd name="T74" fmla="*/ 87 w 1740"/>
                    <a:gd name="T75" fmla="*/ 474 h 720"/>
                    <a:gd name="T76" fmla="*/ 144 w 1740"/>
                    <a:gd name="T77" fmla="*/ 414 h 720"/>
                    <a:gd name="T78" fmla="*/ 252 w 1740"/>
                    <a:gd name="T79" fmla="*/ 378 h 720"/>
                    <a:gd name="T80" fmla="*/ 258 w 1740"/>
                    <a:gd name="T81" fmla="*/ 318 h 720"/>
                    <a:gd name="T82" fmla="*/ 306 w 1740"/>
                    <a:gd name="T83" fmla="*/ 348 h 720"/>
                    <a:gd name="T84" fmla="*/ 360 w 1740"/>
                    <a:gd name="T85" fmla="*/ 300 h 720"/>
                    <a:gd name="T86" fmla="*/ 393 w 1740"/>
                    <a:gd name="T87" fmla="*/ 297 h 720"/>
                    <a:gd name="T88" fmla="*/ 723 w 1740"/>
                    <a:gd name="T89" fmla="*/ 3 h 7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740"/>
                    <a:gd name="T136" fmla="*/ 0 h 720"/>
                    <a:gd name="T137" fmla="*/ 1740 w 1740"/>
                    <a:gd name="T138" fmla="*/ 720 h 72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740" h="720">
                      <a:moveTo>
                        <a:pt x="954" y="0"/>
                      </a:moveTo>
                      <a:lnTo>
                        <a:pt x="1086" y="105"/>
                      </a:lnTo>
                      <a:lnTo>
                        <a:pt x="1206" y="180"/>
                      </a:lnTo>
                      <a:lnTo>
                        <a:pt x="1353" y="252"/>
                      </a:lnTo>
                      <a:lnTo>
                        <a:pt x="1467" y="291"/>
                      </a:lnTo>
                      <a:lnTo>
                        <a:pt x="1521" y="303"/>
                      </a:lnTo>
                      <a:lnTo>
                        <a:pt x="1581" y="294"/>
                      </a:lnTo>
                      <a:lnTo>
                        <a:pt x="1563" y="318"/>
                      </a:lnTo>
                      <a:lnTo>
                        <a:pt x="1572" y="342"/>
                      </a:lnTo>
                      <a:lnTo>
                        <a:pt x="1620" y="357"/>
                      </a:lnTo>
                      <a:lnTo>
                        <a:pt x="1680" y="354"/>
                      </a:lnTo>
                      <a:lnTo>
                        <a:pt x="1728" y="324"/>
                      </a:lnTo>
                      <a:lnTo>
                        <a:pt x="1740" y="339"/>
                      </a:lnTo>
                      <a:lnTo>
                        <a:pt x="1719" y="351"/>
                      </a:lnTo>
                      <a:lnTo>
                        <a:pt x="1710" y="393"/>
                      </a:lnTo>
                      <a:lnTo>
                        <a:pt x="1734" y="378"/>
                      </a:lnTo>
                      <a:lnTo>
                        <a:pt x="1707" y="414"/>
                      </a:lnTo>
                      <a:lnTo>
                        <a:pt x="1686" y="441"/>
                      </a:lnTo>
                      <a:lnTo>
                        <a:pt x="1698" y="456"/>
                      </a:lnTo>
                      <a:lnTo>
                        <a:pt x="1680" y="468"/>
                      </a:lnTo>
                      <a:lnTo>
                        <a:pt x="1668" y="486"/>
                      </a:lnTo>
                      <a:lnTo>
                        <a:pt x="1650" y="480"/>
                      </a:lnTo>
                      <a:lnTo>
                        <a:pt x="1614" y="510"/>
                      </a:lnTo>
                      <a:lnTo>
                        <a:pt x="1632" y="546"/>
                      </a:lnTo>
                      <a:lnTo>
                        <a:pt x="1632" y="579"/>
                      </a:lnTo>
                      <a:lnTo>
                        <a:pt x="1617" y="561"/>
                      </a:lnTo>
                      <a:lnTo>
                        <a:pt x="1617" y="585"/>
                      </a:lnTo>
                      <a:lnTo>
                        <a:pt x="1632" y="609"/>
                      </a:lnTo>
                      <a:lnTo>
                        <a:pt x="1605" y="609"/>
                      </a:lnTo>
                      <a:lnTo>
                        <a:pt x="1614" y="585"/>
                      </a:lnTo>
                      <a:lnTo>
                        <a:pt x="1614" y="561"/>
                      </a:lnTo>
                      <a:lnTo>
                        <a:pt x="1602" y="576"/>
                      </a:lnTo>
                      <a:lnTo>
                        <a:pt x="1608" y="516"/>
                      </a:lnTo>
                      <a:lnTo>
                        <a:pt x="1569" y="540"/>
                      </a:lnTo>
                      <a:lnTo>
                        <a:pt x="1518" y="558"/>
                      </a:lnTo>
                      <a:lnTo>
                        <a:pt x="1458" y="582"/>
                      </a:lnTo>
                      <a:lnTo>
                        <a:pt x="1407" y="597"/>
                      </a:lnTo>
                      <a:lnTo>
                        <a:pt x="1416" y="618"/>
                      </a:lnTo>
                      <a:lnTo>
                        <a:pt x="1395" y="627"/>
                      </a:lnTo>
                      <a:lnTo>
                        <a:pt x="1377" y="603"/>
                      </a:lnTo>
                      <a:lnTo>
                        <a:pt x="1347" y="606"/>
                      </a:lnTo>
                      <a:lnTo>
                        <a:pt x="1353" y="624"/>
                      </a:lnTo>
                      <a:lnTo>
                        <a:pt x="1335" y="630"/>
                      </a:lnTo>
                      <a:lnTo>
                        <a:pt x="1317" y="615"/>
                      </a:lnTo>
                      <a:lnTo>
                        <a:pt x="1311" y="639"/>
                      </a:lnTo>
                      <a:lnTo>
                        <a:pt x="1263" y="615"/>
                      </a:lnTo>
                      <a:lnTo>
                        <a:pt x="1263" y="642"/>
                      </a:lnTo>
                      <a:lnTo>
                        <a:pt x="1245" y="651"/>
                      </a:lnTo>
                      <a:lnTo>
                        <a:pt x="1218" y="633"/>
                      </a:lnTo>
                      <a:lnTo>
                        <a:pt x="1188" y="693"/>
                      </a:lnTo>
                      <a:lnTo>
                        <a:pt x="1191" y="720"/>
                      </a:lnTo>
                      <a:lnTo>
                        <a:pt x="504" y="717"/>
                      </a:lnTo>
                      <a:lnTo>
                        <a:pt x="498" y="687"/>
                      </a:lnTo>
                      <a:lnTo>
                        <a:pt x="471" y="690"/>
                      </a:lnTo>
                      <a:lnTo>
                        <a:pt x="462" y="663"/>
                      </a:lnTo>
                      <a:lnTo>
                        <a:pt x="417" y="660"/>
                      </a:lnTo>
                      <a:lnTo>
                        <a:pt x="411" y="642"/>
                      </a:lnTo>
                      <a:lnTo>
                        <a:pt x="333" y="681"/>
                      </a:lnTo>
                      <a:lnTo>
                        <a:pt x="306" y="663"/>
                      </a:lnTo>
                      <a:lnTo>
                        <a:pt x="366" y="621"/>
                      </a:lnTo>
                      <a:lnTo>
                        <a:pt x="345" y="615"/>
                      </a:lnTo>
                      <a:lnTo>
                        <a:pt x="258" y="657"/>
                      </a:lnTo>
                      <a:lnTo>
                        <a:pt x="237" y="642"/>
                      </a:lnTo>
                      <a:lnTo>
                        <a:pt x="279" y="603"/>
                      </a:lnTo>
                      <a:lnTo>
                        <a:pt x="120" y="606"/>
                      </a:lnTo>
                      <a:lnTo>
                        <a:pt x="123" y="660"/>
                      </a:lnTo>
                      <a:lnTo>
                        <a:pt x="102" y="657"/>
                      </a:lnTo>
                      <a:lnTo>
                        <a:pt x="81" y="699"/>
                      </a:lnTo>
                      <a:lnTo>
                        <a:pt x="117" y="702"/>
                      </a:lnTo>
                      <a:lnTo>
                        <a:pt x="87" y="651"/>
                      </a:lnTo>
                      <a:lnTo>
                        <a:pt x="105" y="603"/>
                      </a:lnTo>
                      <a:lnTo>
                        <a:pt x="81" y="603"/>
                      </a:lnTo>
                      <a:lnTo>
                        <a:pt x="36" y="579"/>
                      </a:lnTo>
                      <a:lnTo>
                        <a:pt x="12" y="513"/>
                      </a:lnTo>
                      <a:lnTo>
                        <a:pt x="0" y="480"/>
                      </a:lnTo>
                      <a:lnTo>
                        <a:pt x="87" y="474"/>
                      </a:lnTo>
                      <a:lnTo>
                        <a:pt x="162" y="444"/>
                      </a:lnTo>
                      <a:lnTo>
                        <a:pt x="144" y="414"/>
                      </a:lnTo>
                      <a:lnTo>
                        <a:pt x="192" y="417"/>
                      </a:lnTo>
                      <a:lnTo>
                        <a:pt x="252" y="378"/>
                      </a:lnTo>
                      <a:lnTo>
                        <a:pt x="246" y="330"/>
                      </a:lnTo>
                      <a:lnTo>
                        <a:pt x="258" y="318"/>
                      </a:lnTo>
                      <a:lnTo>
                        <a:pt x="270" y="342"/>
                      </a:lnTo>
                      <a:lnTo>
                        <a:pt x="306" y="348"/>
                      </a:lnTo>
                      <a:lnTo>
                        <a:pt x="372" y="312"/>
                      </a:lnTo>
                      <a:lnTo>
                        <a:pt x="360" y="300"/>
                      </a:lnTo>
                      <a:lnTo>
                        <a:pt x="363" y="285"/>
                      </a:lnTo>
                      <a:lnTo>
                        <a:pt x="393" y="297"/>
                      </a:lnTo>
                      <a:lnTo>
                        <a:pt x="597" y="135"/>
                      </a:lnTo>
                      <a:lnTo>
                        <a:pt x="723" y="3"/>
                      </a:lnTo>
                      <a:lnTo>
                        <a:pt x="954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3578" name="Freeform 20"/>
              <p:cNvSpPr>
                <a:spLocks/>
              </p:cNvSpPr>
              <p:nvPr/>
            </p:nvSpPr>
            <p:spPr bwMode="ltGray">
              <a:xfrm flipH="1">
                <a:off x="2718" y="626"/>
                <a:ext cx="46" cy="174"/>
              </a:xfrm>
              <a:custGeom>
                <a:avLst/>
                <a:gdLst>
                  <a:gd name="T0" fmla="*/ 4 w 46"/>
                  <a:gd name="T1" fmla="*/ 174 h 174"/>
                  <a:gd name="T2" fmla="*/ 40 w 46"/>
                  <a:gd name="T3" fmla="*/ 158 h 174"/>
                  <a:gd name="T4" fmla="*/ 46 w 46"/>
                  <a:gd name="T5" fmla="*/ 138 h 174"/>
                  <a:gd name="T6" fmla="*/ 42 w 46"/>
                  <a:gd name="T7" fmla="*/ 26 h 174"/>
                  <a:gd name="T8" fmla="*/ 32 w 46"/>
                  <a:gd name="T9" fmla="*/ 10 h 174"/>
                  <a:gd name="T10" fmla="*/ 4 w 46"/>
                  <a:gd name="T11" fmla="*/ 0 h 174"/>
                  <a:gd name="T12" fmla="*/ 4 w 46"/>
                  <a:gd name="T13" fmla="*/ 20 h 174"/>
                  <a:gd name="T14" fmla="*/ 22 w 46"/>
                  <a:gd name="T15" fmla="*/ 26 h 174"/>
                  <a:gd name="T16" fmla="*/ 0 w 46"/>
                  <a:gd name="T17" fmla="*/ 40 h 174"/>
                  <a:gd name="T18" fmla="*/ 24 w 46"/>
                  <a:gd name="T19" fmla="*/ 32 h 174"/>
                  <a:gd name="T20" fmla="*/ 24 w 46"/>
                  <a:gd name="T21" fmla="*/ 46 h 174"/>
                  <a:gd name="T22" fmla="*/ 0 w 46"/>
                  <a:gd name="T23" fmla="*/ 58 h 174"/>
                  <a:gd name="T24" fmla="*/ 28 w 46"/>
                  <a:gd name="T25" fmla="*/ 54 h 174"/>
                  <a:gd name="T26" fmla="*/ 2 w 46"/>
                  <a:gd name="T27" fmla="*/ 74 h 174"/>
                  <a:gd name="T28" fmla="*/ 28 w 46"/>
                  <a:gd name="T29" fmla="*/ 66 h 174"/>
                  <a:gd name="T30" fmla="*/ 30 w 46"/>
                  <a:gd name="T31" fmla="*/ 78 h 174"/>
                  <a:gd name="T32" fmla="*/ 2 w 46"/>
                  <a:gd name="T33" fmla="*/ 90 h 174"/>
                  <a:gd name="T34" fmla="*/ 30 w 46"/>
                  <a:gd name="T35" fmla="*/ 84 h 174"/>
                  <a:gd name="T36" fmla="*/ 2 w 46"/>
                  <a:gd name="T37" fmla="*/ 106 h 174"/>
                  <a:gd name="T38" fmla="*/ 30 w 46"/>
                  <a:gd name="T39" fmla="*/ 98 h 174"/>
                  <a:gd name="T40" fmla="*/ 6 w 46"/>
                  <a:gd name="T41" fmla="*/ 120 h 174"/>
                  <a:gd name="T42" fmla="*/ 30 w 46"/>
                  <a:gd name="T43" fmla="*/ 116 h 174"/>
                  <a:gd name="T44" fmla="*/ 6 w 46"/>
                  <a:gd name="T45" fmla="*/ 136 h 174"/>
                  <a:gd name="T46" fmla="*/ 32 w 46"/>
                  <a:gd name="T47" fmla="*/ 132 h 174"/>
                  <a:gd name="T48" fmla="*/ 26 w 46"/>
                  <a:gd name="T49" fmla="*/ 144 h 174"/>
                  <a:gd name="T50" fmla="*/ 6 w 46"/>
                  <a:gd name="T51" fmla="*/ 156 h 174"/>
                  <a:gd name="T52" fmla="*/ 4 w 46"/>
                  <a:gd name="T53" fmla="*/ 174 h 17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6"/>
                  <a:gd name="T82" fmla="*/ 0 h 174"/>
                  <a:gd name="T83" fmla="*/ 46 w 46"/>
                  <a:gd name="T84" fmla="*/ 174 h 17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6" h="174">
                    <a:moveTo>
                      <a:pt x="4" y="174"/>
                    </a:moveTo>
                    <a:lnTo>
                      <a:pt x="40" y="158"/>
                    </a:lnTo>
                    <a:lnTo>
                      <a:pt x="46" y="138"/>
                    </a:lnTo>
                    <a:lnTo>
                      <a:pt x="42" y="26"/>
                    </a:lnTo>
                    <a:lnTo>
                      <a:pt x="32" y="10"/>
                    </a:lnTo>
                    <a:lnTo>
                      <a:pt x="4" y="0"/>
                    </a:lnTo>
                    <a:lnTo>
                      <a:pt x="4" y="20"/>
                    </a:lnTo>
                    <a:lnTo>
                      <a:pt x="22" y="26"/>
                    </a:lnTo>
                    <a:lnTo>
                      <a:pt x="0" y="40"/>
                    </a:lnTo>
                    <a:lnTo>
                      <a:pt x="24" y="32"/>
                    </a:lnTo>
                    <a:lnTo>
                      <a:pt x="24" y="46"/>
                    </a:lnTo>
                    <a:lnTo>
                      <a:pt x="0" y="58"/>
                    </a:lnTo>
                    <a:lnTo>
                      <a:pt x="28" y="54"/>
                    </a:lnTo>
                    <a:lnTo>
                      <a:pt x="2" y="74"/>
                    </a:lnTo>
                    <a:lnTo>
                      <a:pt x="28" y="66"/>
                    </a:lnTo>
                    <a:lnTo>
                      <a:pt x="30" y="78"/>
                    </a:lnTo>
                    <a:lnTo>
                      <a:pt x="2" y="90"/>
                    </a:lnTo>
                    <a:lnTo>
                      <a:pt x="30" y="84"/>
                    </a:lnTo>
                    <a:lnTo>
                      <a:pt x="2" y="106"/>
                    </a:lnTo>
                    <a:lnTo>
                      <a:pt x="30" y="98"/>
                    </a:lnTo>
                    <a:lnTo>
                      <a:pt x="6" y="120"/>
                    </a:lnTo>
                    <a:lnTo>
                      <a:pt x="30" y="116"/>
                    </a:lnTo>
                    <a:lnTo>
                      <a:pt x="6" y="136"/>
                    </a:lnTo>
                    <a:lnTo>
                      <a:pt x="32" y="132"/>
                    </a:lnTo>
                    <a:lnTo>
                      <a:pt x="26" y="144"/>
                    </a:lnTo>
                    <a:lnTo>
                      <a:pt x="6" y="156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579" name="Freeform 21"/>
              <p:cNvSpPr>
                <a:spLocks/>
              </p:cNvSpPr>
              <p:nvPr/>
            </p:nvSpPr>
            <p:spPr bwMode="ltGray">
              <a:xfrm>
                <a:off x="2768" y="626"/>
                <a:ext cx="46" cy="174"/>
              </a:xfrm>
              <a:custGeom>
                <a:avLst/>
                <a:gdLst>
                  <a:gd name="T0" fmla="*/ 4 w 46"/>
                  <a:gd name="T1" fmla="*/ 174 h 174"/>
                  <a:gd name="T2" fmla="*/ 40 w 46"/>
                  <a:gd name="T3" fmla="*/ 158 h 174"/>
                  <a:gd name="T4" fmla="*/ 46 w 46"/>
                  <a:gd name="T5" fmla="*/ 138 h 174"/>
                  <a:gd name="T6" fmla="*/ 42 w 46"/>
                  <a:gd name="T7" fmla="*/ 26 h 174"/>
                  <a:gd name="T8" fmla="*/ 32 w 46"/>
                  <a:gd name="T9" fmla="*/ 10 h 174"/>
                  <a:gd name="T10" fmla="*/ 4 w 46"/>
                  <a:gd name="T11" fmla="*/ 0 h 174"/>
                  <a:gd name="T12" fmla="*/ 4 w 46"/>
                  <a:gd name="T13" fmla="*/ 20 h 174"/>
                  <a:gd name="T14" fmla="*/ 22 w 46"/>
                  <a:gd name="T15" fmla="*/ 26 h 174"/>
                  <a:gd name="T16" fmla="*/ 0 w 46"/>
                  <a:gd name="T17" fmla="*/ 40 h 174"/>
                  <a:gd name="T18" fmla="*/ 24 w 46"/>
                  <a:gd name="T19" fmla="*/ 32 h 174"/>
                  <a:gd name="T20" fmla="*/ 24 w 46"/>
                  <a:gd name="T21" fmla="*/ 46 h 174"/>
                  <a:gd name="T22" fmla="*/ 0 w 46"/>
                  <a:gd name="T23" fmla="*/ 58 h 174"/>
                  <a:gd name="T24" fmla="*/ 28 w 46"/>
                  <a:gd name="T25" fmla="*/ 54 h 174"/>
                  <a:gd name="T26" fmla="*/ 2 w 46"/>
                  <a:gd name="T27" fmla="*/ 74 h 174"/>
                  <a:gd name="T28" fmla="*/ 28 w 46"/>
                  <a:gd name="T29" fmla="*/ 66 h 174"/>
                  <a:gd name="T30" fmla="*/ 30 w 46"/>
                  <a:gd name="T31" fmla="*/ 78 h 174"/>
                  <a:gd name="T32" fmla="*/ 2 w 46"/>
                  <a:gd name="T33" fmla="*/ 90 h 174"/>
                  <a:gd name="T34" fmla="*/ 30 w 46"/>
                  <a:gd name="T35" fmla="*/ 84 h 174"/>
                  <a:gd name="T36" fmla="*/ 2 w 46"/>
                  <a:gd name="T37" fmla="*/ 106 h 174"/>
                  <a:gd name="T38" fmla="*/ 30 w 46"/>
                  <a:gd name="T39" fmla="*/ 98 h 174"/>
                  <a:gd name="T40" fmla="*/ 6 w 46"/>
                  <a:gd name="T41" fmla="*/ 120 h 174"/>
                  <a:gd name="T42" fmla="*/ 30 w 46"/>
                  <a:gd name="T43" fmla="*/ 116 h 174"/>
                  <a:gd name="T44" fmla="*/ 6 w 46"/>
                  <a:gd name="T45" fmla="*/ 136 h 174"/>
                  <a:gd name="T46" fmla="*/ 32 w 46"/>
                  <a:gd name="T47" fmla="*/ 132 h 174"/>
                  <a:gd name="T48" fmla="*/ 26 w 46"/>
                  <a:gd name="T49" fmla="*/ 144 h 174"/>
                  <a:gd name="T50" fmla="*/ 6 w 46"/>
                  <a:gd name="T51" fmla="*/ 156 h 174"/>
                  <a:gd name="T52" fmla="*/ 4 w 46"/>
                  <a:gd name="T53" fmla="*/ 174 h 17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6"/>
                  <a:gd name="T82" fmla="*/ 0 h 174"/>
                  <a:gd name="T83" fmla="*/ 46 w 46"/>
                  <a:gd name="T84" fmla="*/ 174 h 17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6" h="174">
                    <a:moveTo>
                      <a:pt x="4" y="174"/>
                    </a:moveTo>
                    <a:lnTo>
                      <a:pt x="40" y="158"/>
                    </a:lnTo>
                    <a:lnTo>
                      <a:pt x="46" y="138"/>
                    </a:lnTo>
                    <a:lnTo>
                      <a:pt x="42" y="26"/>
                    </a:lnTo>
                    <a:lnTo>
                      <a:pt x="32" y="10"/>
                    </a:lnTo>
                    <a:lnTo>
                      <a:pt x="4" y="0"/>
                    </a:lnTo>
                    <a:lnTo>
                      <a:pt x="4" y="20"/>
                    </a:lnTo>
                    <a:lnTo>
                      <a:pt x="22" y="26"/>
                    </a:lnTo>
                    <a:lnTo>
                      <a:pt x="0" y="40"/>
                    </a:lnTo>
                    <a:lnTo>
                      <a:pt x="24" y="32"/>
                    </a:lnTo>
                    <a:lnTo>
                      <a:pt x="24" y="46"/>
                    </a:lnTo>
                    <a:lnTo>
                      <a:pt x="0" y="58"/>
                    </a:lnTo>
                    <a:lnTo>
                      <a:pt x="28" y="54"/>
                    </a:lnTo>
                    <a:lnTo>
                      <a:pt x="2" y="74"/>
                    </a:lnTo>
                    <a:lnTo>
                      <a:pt x="28" y="66"/>
                    </a:lnTo>
                    <a:lnTo>
                      <a:pt x="30" y="78"/>
                    </a:lnTo>
                    <a:lnTo>
                      <a:pt x="2" y="90"/>
                    </a:lnTo>
                    <a:lnTo>
                      <a:pt x="30" y="84"/>
                    </a:lnTo>
                    <a:lnTo>
                      <a:pt x="2" y="106"/>
                    </a:lnTo>
                    <a:lnTo>
                      <a:pt x="30" y="98"/>
                    </a:lnTo>
                    <a:lnTo>
                      <a:pt x="6" y="120"/>
                    </a:lnTo>
                    <a:lnTo>
                      <a:pt x="30" y="116"/>
                    </a:lnTo>
                    <a:lnTo>
                      <a:pt x="6" y="136"/>
                    </a:lnTo>
                    <a:lnTo>
                      <a:pt x="32" y="132"/>
                    </a:lnTo>
                    <a:lnTo>
                      <a:pt x="26" y="144"/>
                    </a:lnTo>
                    <a:lnTo>
                      <a:pt x="6" y="156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580" name="Freeform 22"/>
              <p:cNvSpPr>
                <a:spLocks/>
              </p:cNvSpPr>
              <p:nvPr/>
            </p:nvSpPr>
            <p:spPr bwMode="ltGray">
              <a:xfrm>
                <a:off x="2698" y="2324"/>
                <a:ext cx="1028" cy="570"/>
              </a:xfrm>
              <a:custGeom>
                <a:avLst/>
                <a:gdLst>
                  <a:gd name="T0" fmla="*/ 574 w 1028"/>
                  <a:gd name="T1" fmla="*/ 12 h 570"/>
                  <a:gd name="T2" fmla="*/ 602 w 1028"/>
                  <a:gd name="T3" fmla="*/ 6 h 570"/>
                  <a:gd name="T4" fmla="*/ 426 w 1028"/>
                  <a:gd name="T5" fmla="*/ 20 h 570"/>
                  <a:gd name="T6" fmla="*/ 570 w 1028"/>
                  <a:gd name="T7" fmla="*/ 36 h 570"/>
                  <a:gd name="T8" fmla="*/ 596 w 1028"/>
                  <a:gd name="T9" fmla="*/ 36 h 570"/>
                  <a:gd name="T10" fmla="*/ 434 w 1028"/>
                  <a:gd name="T11" fmla="*/ 48 h 570"/>
                  <a:gd name="T12" fmla="*/ 584 w 1028"/>
                  <a:gd name="T13" fmla="*/ 64 h 570"/>
                  <a:gd name="T14" fmla="*/ 602 w 1028"/>
                  <a:gd name="T15" fmla="*/ 80 h 570"/>
                  <a:gd name="T16" fmla="*/ 584 w 1028"/>
                  <a:gd name="T17" fmla="*/ 96 h 570"/>
                  <a:gd name="T18" fmla="*/ 594 w 1028"/>
                  <a:gd name="T19" fmla="*/ 110 h 570"/>
                  <a:gd name="T20" fmla="*/ 742 w 1028"/>
                  <a:gd name="T21" fmla="*/ 178 h 570"/>
                  <a:gd name="T22" fmla="*/ 834 w 1028"/>
                  <a:gd name="T23" fmla="*/ 174 h 570"/>
                  <a:gd name="T24" fmla="*/ 888 w 1028"/>
                  <a:gd name="T25" fmla="*/ 168 h 570"/>
                  <a:gd name="T26" fmla="*/ 882 w 1028"/>
                  <a:gd name="T27" fmla="*/ 192 h 570"/>
                  <a:gd name="T28" fmla="*/ 932 w 1028"/>
                  <a:gd name="T29" fmla="*/ 204 h 570"/>
                  <a:gd name="T30" fmla="*/ 1018 w 1028"/>
                  <a:gd name="T31" fmla="*/ 172 h 570"/>
                  <a:gd name="T32" fmla="*/ 1006 w 1028"/>
                  <a:gd name="T33" fmla="*/ 196 h 570"/>
                  <a:gd name="T34" fmla="*/ 996 w 1028"/>
                  <a:gd name="T35" fmla="*/ 228 h 570"/>
                  <a:gd name="T36" fmla="*/ 1010 w 1028"/>
                  <a:gd name="T37" fmla="*/ 242 h 570"/>
                  <a:gd name="T38" fmla="*/ 1004 w 1028"/>
                  <a:gd name="T39" fmla="*/ 264 h 570"/>
                  <a:gd name="T40" fmla="*/ 976 w 1028"/>
                  <a:gd name="T41" fmla="*/ 298 h 570"/>
                  <a:gd name="T42" fmla="*/ 968 w 1028"/>
                  <a:gd name="T43" fmla="*/ 316 h 570"/>
                  <a:gd name="T44" fmla="*/ 948 w 1028"/>
                  <a:gd name="T45" fmla="*/ 334 h 570"/>
                  <a:gd name="T46" fmla="*/ 908 w 1028"/>
                  <a:gd name="T47" fmla="*/ 348 h 570"/>
                  <a:gd name="T48" fmla="*/ 924 w 1028"/>
                  <a:gd name="T49" fmla="*/ 410 h 570"/>
                  <a:gd name="T50" fmla="*/ 906 w 1028"/>
                  <a:gd name="T51" fmla="*/ 412 h 570"/>
                  <a:gd name="T52" fmla="*/ 916 w 1028"/>
                  <a:gd name="T53" fmla="*/ 434 h 570"/>
                  <a:gd name="T54" fmla="*/ 890 w 1028"/>
                  <a:gd name="T55" fmla="*/ 420 h 570"/>
                  <a:gd name="T56" fmla="*/ 886 w 1028"/>
                  <a:gd name="T57" fmla="*/ 406 h 570"/>
                  <a:gd name="T58" fmla="*/ 850 w 1028"/>
                  <a:gd name="T59" fmla="*/ 372 h 570"/>
                  <a:gd name="T60" fmla="*/ 756 w 1028"/>
                  <a:gd name="T61" fmla="*/ 388 h 570"/>
                  <a:gd name="T62" fmla="*/ 734 w 1028"/>
                  <a:gd name="T63" fmla="*/ 408 h 570"/>
                  <a:gd name="T64" fmla="*/ 654 w 1028"/>
                  <a:gd name="T65" fmla="*/ 414 h 570"/>
                  <a:gd name="T66" fmla="*/ 694 w 1028"/>
                  <a:gd name="T67" fmla="*/ 456 h 570"/>
                  <a:gd name="T68" fmla="*/ 640 w 1028"/>
                  <a:gd name="T69" fmla="*/ 438 h 570"/>
                  <a:gd name="T70" fmla="*/ 592 w 1028"/>
                  <a:gd name="T71" fmla="*/ 442 h 570"/>
                  <a:gd name="T72" fmla="*/ 540 w 1028"/>
                  <a:gd name="T73" fmla="*/ 444 h 570"/>
                  <a:gd name="T74" fmla="*/ 498 w 1028"/>
                  <a:gd name="T75" fmla="*/ 486 h 570"/>
                  <a:gd name="T76" fmla="*/ 462 w 1028"/>
                  <a:gd name="T77" fmla="*/ 502 h 570"/>
                  <a:gd name="T78" fmla="*/ 480 w 1028"/>
                  <a:gd name="T79" fmla="*/ 532 h 570"/>
                  <a:gd name="T80" fmla="*/ 464 w 1028"/>
                  <a:gd name="T81" fmla="*/ 570 h 570"/>
                  <a:gd name="T82" fmla="*/ 138 w 1028"/>
                  <a:gd name="T83" fmla="*/ 0 h 5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28"/>
                  <a:gd name="T127" fmla="*/ 0 h 570"/>
                  <a:gd name="T128" fmla="*/ 1028 w 1028"/>
                  <a:gd name="T129" fmla="*/ 570 h 5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28" h="570">
                    <a:moveTo>
                      <a:pt x="408" y="8"/>
                    </a:moveTo>
                    <a:lnTo>
                      <a:pt x="574" y="12"/>
                    </a:lnTo>
                    <a:lnTo>
                      <a:pt x="592" y="0"/>
                    </a:lnTo>
                    <a:lnTo>
                      <a:pt x="602" y="6"/>
                    </a:lnTo>
                    <a:lnTo>
                      <a:pt x="576" y="20"/>
                    </a:lnTo>
                    <a:lnTo>
                      <a:pt x="426" y="20"/>
                    </a:lnTo>
                    <a:lnTo>
                      <a:pt x="430" y="38"/>
                    </a:lnTo>
                    <a:lnTo>
                      <a:pt x="570" y="36"/>
                    </a:lnTo>
                    <a:lnTo>
                      <a:pt x="596" y="24"/>
                    </a:lnTo>
                    <a:lnTo>
                      <a:pt x="596" y="36"/>
                    </a:lnTo>
                    <a:lnTo>
                      <a:pt x="570" y="48"/>
                    </a:lnTo>
                    <a:lnTo>
                      <a:pt x="434" y="48"/>
                    </a:lnTo>
                    <a:lnTo>
                      <a:pt x="452" y="64"/>
                    </a:lnTo>
                    <a:lnTo>
                      <a:pt x="584" y="64"/>
                    </a:lnTo>
                    <a:lnTo>
                      <a:pt x="592" y="74"/>
                    </a:lnTo>
                    <a:lnTo>
                      <a:pt x="602" y="80"/>
                    </a:lnTo>
                    <a:lnTo>
                      <a:pt x="610" y="96"/>
                    </a:lnTo>
                    <a:lnTo>
                      <a:pt x="584" y="96"/>
                    </a:lnTo>
                    <a:lnTo>
                      <a:pt x="580" y="108"/>
                    </a:lnTo>
                    <a:lnTo>
                      <a:pt x="594" y="110"/>
                    </a:lnTo>
                    <a:lnTo>
                      <a:pt x="594" y="130"/>
                    </a:lnTo>
                    <a:lnTo>
                      <a:pt x="742" y="178"/>
                    </a:lnTo>
                    <a:lnTo>
                      <a:pt x="792" y="182"/>
                    </a:lnTo>
                    <a:lnTo>
                      <a:pt x="834" y="174"/>
                    </a:lnTo>
                    <a:lnTo>
                      <a:pt x="882" y="158"/>
                    </a:lnTo>
                    <a:lnTo>
                      <a:pt x="888" y="168"/>
                    </a:lnTo>
                    <a:lnTo>
                      <a:pt x="874" y="176"/>
                    </a:lnTo>
                    <a:lnTo>
                      <a:pt x="882" y="192"/>
                    </a:lnTo>
                    <a:lnTo>
                      <a:pt x="878" y="206"/>
                    </a:lnTo>
                    <a:lnTo>
                      <a:pt x="932" y="204"/>
                    </a:lnTo>
                    <a:lnTo>
                      <a:pt x="982" y="190"/>
                    </a:lnTo>
                    <a:lnTo>
                      <a:pt x="1018" y="172"/>
                    </a:lnTo>
                    <a:lnTo>
                      <a:pt x="1028" y="182"/>
                    </a:lnTo>
                    <a:lnTo>
                      <a:pt x="1006" y="196"/>
                    </a:lnTo>
                    <a:lnTo>
                      <a:pt x="1012" y="206"/>
                    </a:lnTo>
                    <a:lnTo>
                      <a:pt x="996" y="228"/>
                    </a:lnTo>
                    <a:lnTo>
                      <a:pt x="1020" y="220"/>
                    </a:lnTo>
                    <a:lnTo>
                      <a:pt x="1010" y="242"/>
                    </a:lnTo>
                    <a:lnTo>
                      <a:pt x="1016" y="252"/>
                    </a:lnTo>
                    <a:lnTo>
                      <a:pt x="1004" y="264"/>
                    </a:lnTo>
                    <a:lnTo>
                      <a:pt x="966" y="282"/>
                    </a:lnTo>
                    <a:lnTo>
                      <a:pt x="976" y="298"/>
                    </a:lnTo>
                    <a:lnTo>
                      <a:pt x="994" y="298"/>
                    </a:lnTo>
                    <a:lnTo>
                      <a:pt x="968" y="316"/>
                    </a:lnTo>
                    <a:lnTo>
                      <a:pt x="962" y="332"/>
                    </a:lnTo>
                    <a:lnTo>
                      <a:pt x="948" y="334"/>
                    </a:lnTo>
                    <a:lnTo>
                      <a:pt x="934" y="326"/>
                    </a:lnTo>
                    <a:lnTo>
                      <a:pt x="908" y="348"/>
                    </a:lnTo>
                    <a:lnTo>
                      <a:pt x="920" y="372"/>
                    </a:lnTo>
                    <a:lnTo>
                      <a:pt x="924" y="410"/>
                    </a:lnTo>
                    <a:lnTo>
                      <a:pt x="906" y="398"/>
                    </a:lnTo>
                    <a:lnTo>
                      <a:pt x="906" y="412"/>
                    </a:lnTo>
                    <a:lnTo>
                      <a:pt x="918" y="422"/>
                    </a:lnTo>
                    <a:lnTo>
                      <a:pt x="916" y="434"/>
                    </a:lnTo>
                    <a:lnTo>
                      <a:pt x="892" y="434"/>
                    </a:lnTo>
                    <a:lnTo>
                      <a:pt x="890" y="420"/>
                    </a:lnTo>
                    <a:lnTo>
                      <a:pt x="900" y="400"/>
                    </a:lnTo>
                    <a:lnTo>
                      <a:pt x="886" y="406"/>
                    </a:lnTo>
                    <a:lnTo>
                      <a:pt x="892" y="358"/>
                    </a:lnTo>
                    <a:lnTo>
                      <a:pt x="850" y="372"/>
                    </a:lnTo>
                    <a:lnTo>
                      <a:pt x="804" y="384"/>
                    </a:lnTo>
                    <a:lnTo>
                      <a:pt x="756" y="388"/>
                    </a:lnTo>
                    <a:lnTo>
                      <a:pt x="754" y="412"/>
                    </a:lnTo>
                    <a:lnTo>
                      <a:pt x="734" y="408"/>
                    </a:lnTo>
                    <a:lnTo>
                      <a:pt x="696" y="390"/>
                    </a:lnTo>
                    <a:lnTo>
                      <a:pt x="654" y="414"/>
                    </a:lnTo>
                    <a:lnTo>
                      <a:pt x="698" y="438"/>
                    </a:lnTo>
                    <a:lnTo>
                      <a:pt x="694" y="456"/>
                    </a:lnTo>
                    <a:lnTo>
                      <a:pt x="684" y="462"/>
                    </a:lnTo>
                    <a:lnTo>
                      <a:pt x="640" y="438"/>
                    </a:lnTo>
                    <a:lnTo>
                      <a:pt x="620" y="468"/>
                    </a:lnTo>
                    <a:lnTo>
                      <a:pt x="592" y="442"/>
                    </a:lnTo>
                    <a:lnTo>
                      <a:pt x="574" y="468"/>
                    </a:lnTo>
                    <a:lnTo>
                      <a:pt x="540" y="444"/>
                    </a:lnTo>
                    <a:lnTo>
                      <a:pt x="520" y="476"/>
                    </a:lnTo>
                    <a:lnTo>
                      <a:pt x="498" y="486"/>
                    </a:lnTo>
                    <a:lnTo>
                      <a:pt x="466" y="482"/>
                    </a:lnTo>
                    <a:lnTo>
                      <a:pt x="462" y="502"/>
                    </a:lnTo>
                    <a:lnTo>
                      <a:pt x="486" y="514"/>
                    </a:lnTo>
                    <a:lnTo>
                      <a:pt x="480" y="532"/>
                    </a:lnTo>
                    <a:lnTo>
                      <a:pt x="460" y="540"/>
                    </a:lnTo>
                    <a:lnTo>
                      <a:pt x="464" y="570"/>
                    </a:lnTo>
                    <a:lnTo>
                      <a:pt x="0" y="562"/>
                    </a:lnTo>
                    <a:lnTo>
                      <a:pt x="138" y="0"/>
                    </a:lnTo>
                    <a:lnTo>
                      <a:pt x="408" y="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581" name="Freeform 23"/>
              <p:cNvSpPr>
                <a:spLocks/>
              </p:cNvSpPr>
              <p:nvPr/>
            </p:nvSpPr>
            <p:spPr bwMode="ltGray">
              <a:xfrm>
                <a:off x="3136" y="2336"/>
                <a:ext cx="142" cy="90"/>
              </a:xfrm>
              <a:custGeom>
                <a:avLst/>
                <a:gdLst>
                  <a:gd name="T0" fmla="*/ 0 w 142"/>
                  <a:gd name="T1" fmla="*/ 90 h 90"/>
                  <a:gd name="T2" fmla="*/ 2 w 142"/>
                  <a:gd name="T3" fmla="*/ 4 h 90"/>
                  <a:gd name="T4" fmla="*/ 14 w 142"/>
                  <a:gd name="T5" fmla="*/ 2 h 90"/>
                  <a:gd name="T6" fmla="*/ 12 w 142"/>
                  <a:gd name="T7" fmla="*/ 74 h 90"/>
                  <a:gd name="T8" fmla="*/ 40 w 142"/>
                  <a:gd name="T9" fmla="*/ 68 h 90"/>
                  <a:gd name="T10" fmla="*/ 34 w 142"/>
                  <a:gd name="T11" fmla="*/ 2 h 90"/>
                  <a:gd name="T12" fmla="*/ 50 w 142"/>
                  <a:gd name="T13" fmla="*/ 4 h 90"/>
                  <a:gd name="T14" fmla="*/ 52 w 142"/>
                  <a:gd name="T15" fmla="*/ 70 h 90"/>
                  <a:gd name="T16" fmla="*/ 90 w 142"/>
                  <a:gd name="T17" fmla="*/ 28 h 90"/>
                  <a:gd name="T18" fmla="*/ 104 w 142"/>
                  <a:gd name="T19" fmla="*/ 28 h 90"/>
                  <a:gd name="T20" fmla="*/ 72 w 142"/>
                  <a:gd name="T21" fmla="*/ 64 h 90"/>
                  <a:gd name="T22" fmla="*/ 102 w 142"/>
                  <a:gd name="T23" fmla="*/ 62 h 90"/>
                  <a:gd name="T24" fmla="*/ 92 w 142"/>
                  <a:gd name="T25" fmla="*/ 0 h 90"/>
                  <a:gd name="T26" fmla="*/ 106 w 142"/>
                  <a:gd name="T27" fmla="*/ 2 h 90"/>
                  <a:gd name="T28" fmla="*/ 112 w 142"/>
                  <a:gd name="T29" fmla="*/ 60 h 90"/>
                  <a:gd name="T30" fmla="*/ 128 w 142"/>
                  <a:gd name="T31" fmla="*/ 62 h 90"/>
                  <a:gd name="T32" fmla="*/ 124 w 142"/>
                  <a:gd name="T33" fmla="*/ 16 h 90"/>
                  <a:gd name="T34" fmla="*/ 114 w 142"/>
                  <a:gd name="T35" fmla="*/ 28 h 90"/>
                  <a:gd name="T36" fmla="*/ 120 w 142"/>
                  <a:gd name="T37" fmla="*/ 4 h 90"/>
                  <a:gd name="T38" fmla="*/ 136 w 142"/>
                  <a:gd name="T39" fmla="*/ 0 h 90"/>
                  <a:gd name="T40" fmla="*/ 142 w 142"/>
                  <a:gd name="T41" fmla="*/ 60 h 90"/>
                  <a:gd name="T42" fmla="*/ 116 w 142"/>
                  <a:gd name="T43" fmla="*/ 78 h 90"/>
                  <a:gd name="T44" fmla="*/ 0 w 142"/>
                  <a:gd name="T45" fmla="*/ 90 h 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2"/>
                  <a:gd name="T70" fmla="*/ 0 h 90"/>
                  <a:gd name="T71" fmla="*/ 142 w 142"/>
                  <a:gd name="T72" fmla="*/ 90 h 9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2" h="90">
                    <a:moveTo>
                      <a:pt x="0" y="90"/>
                    </a:moveTo>
                    <a:lnTo>
                      <a:pt x="2" y="4"/>
                    </a:lnTo>
                    <a:lnTo>
                      <a:pt x="14" y="2"/>
                    </a:lnTo>
                    <a:lnTo>
                      <a:pt x="12" y="74"/>
                    </a:lnTo>
                    <a:lnTo>
                      <a:pt x="40" y="68"/>
                    </a:lnTo>
                    <a:lnTo>
                      <a:pt x="34" y="2"/>
                    </a:lnTo>
                    <a:lnTo>
                      <a:pt x="50" y="4"/>
                    </a:lnTo>
                    <a:lnTo>
                      <a:pt x="52" y="70"/>
                    </a:lnTo>
                    <a:lnTo>
                      <a:pt x="90" y="28"/>
                    </a:lnTo>
                    <a:lnTo>
                      <a:pt x="104" y="28"/>
                    </a:lnTo>
                    <a:lnTo>
                      <a:pt x="72" y="64"/>
                    </a:lnTo>
                    <a:lnTo>
                      <a:pt x="102" y="62"/>
                    </a:lnTo>
                    <a:lnTo>
                      <a:pt x="92" y="0"/>
                    </a:lnTo>
                    <a:lnTo>
                      <a:pt x="106" y="2"/>
                    </a:lnTo>
                    <a:lnTo>
                      <a:pt x="112" y="60"/>
                    </a:lnTo>
                    <a:lnTo>
                      <a:pt x="128" y="62"/>
                    </a:lnTo>
                    <a:lnTo>
                      <a:pt x="124" y="16"/>
                    </a:lnTo>
                    <a:lnTo>
                      <a:pt x="114" y="28"/>
                    </a:lnTo>
                    <a:lnTo>
                      <a:pt x="120" y="4"/>
                    </a:lnTo>
                    <a:lnTo>
                      <a:pt x="136" y="0"/>
                    </a:lnTo>
                    <a:lnTo>
                      <a:pt x="142" y="60"/>
                    </a:lnTo>
                    <a:lnTo>
                      <a:pt x="116" y="78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582" name="Freeform 24"/>
              <p:cNvSpPr>
                <a:spLocks/>
              </p:cNvSpPr>
              <p:nvPr/>
            </p:nvSpPr>
            <p:spPr bwMode="ltGray">
              <a:xfrm>
                <a:off x="1878" y="2312"/>
                <a:ext cx="990" cy="588"/>
              </a:xfrm>
              <a:custGeom>
                <a:avLst/>
                <a:gdLst>
                  <a:gd name="T0" fmla="*/ 990 w 990"/>
                  <a:gd name="T1" fmla="*/ 0 h 588"/>
                  <a:gd name="T2" fmla="*/ 534 w 990"/>
                  <a:gd name="T3" fmla="*/ 38 h 588"/>
                  <a:gd name="T4" fmla="*/ 506 w 990"/>
                  <a:gd name="T5" fmla="*/ 62 h 588"/>
                  <a:gd name="T6" fmla="*/ 548 w 990"/>
                  <a:gd name="T7" fmla="*/ 58 h 588"/>
                  <a:gd name="T8" fmla="*/ 508 w 990"/>
                  <a:gd name="T9" fmla="*/ 86 h 588"/>
                  <a:gd name="T10" fmla="*/ 552 w 990"/>
                  <a:gd name="T11" fmla="*/ 86 h 588"/>
                  <a:gd name="T12" fmla="*/ 482 w 990"/>
                  <a:gd name="T13" fmla="*/ 112 h 588"/>
                  <a:gd name="T14" fmla="*/ 414 w 990"/>
                  <a:gd name="T15" fmla="*/ 90 h 588"/>
                  <a:gd name="T16" fmla="*/ 410 w 990"/>
                  <a:gd name="T17" fmla="*/ 102 h 588"/>
                  <a:gd name="T18" fmla="*/ 410 w 990"/>
                  <a:gd name="T19" fmla="*/ 116 h 588"/>
                  <a:gd name="T20" fmla="*/ 384 w 990"/>
                  <a:gd name="T21" fmla="*/ 122 h 588"/>
                  <a:gd name="T22" fmla="*/ 472 w 990"/>
                  <a:gd name="T23" fmla="*/ 98 h 588"/>
                  <a:gd name="T24" fmla="*/ 406 w 990"/>
                  <a:gd name="T25" fmla="*/ 144 h 588"/>
                  <a:gd name="T26" fmla="*/ 390 w 990"/>
                  <a:gd name="T27" fmla="*/ 160 h 588"/>
                  <a:gd name="T28" fmla="*/ 396 w 990"/>
                  <a:gd name="T29" fmla="*/ 200 h 588"/>
                  <a:gd name="T30" fmla="*/ 374 w 990"/>
                  <a:gd name="T31" fmla="*/ 182 h 588"/>
                  <a:gd name="T32" fmla="*/ 364 w 990"/>
                  <a:gd name="T33" fmla="*/ 216 h 588"/>
                  <a:gd name="T34" fmla="*/ 322 w 990"/>
                  <a:gd name="T35" fmla="*/ 234 h 588"/>
                  <a:gd name="T36" fmla="*/ 290 w 990"/>
                  <a:gd name="T37" fmla="*/ 196 h 588"/>
                  <a:gd name="T38" fmla="*/ 280 w 990"/>
                  <a:gd name="T39" fmla="*/ 216 h 588"/>
                  <a:gd name="T40" fmla="*/ 270 w 990"/>
                  <a:gd name="T41" fmla="*/ 252 h 588"/>
                  <a:gd name="T42" fmla="*/ 184 w 990"/>
                  <a:gd name="T43" fmla="*/ 280 h 588"/>
                  <a:gd name="T44" fmla="*/ 130 w 990"/>
                  <a:gd name="T45" fmla="*/ 258 h 588"/>
                  <a:gd name="T46" fmla="*/ 144 w 990"/>
                  <a:gd name="T47" fmla="*/ 288 h 588"/>
                  <a:gd name="T48" fmla="*/ 66 w 990"/>
                  <a:gd name="T49" fmla="*/ 308 h 588"/>
                  <a:gd name="T50" fmla="*/ 18 w 990"/>
                  <a:gd name="T51" fmla="*/ 286 h 588"/>
                  <a:gd name="T52" fmla="*/ 24 w 990"/>
                  <a:gd name="T53" fmla="*/ 310 h 588"/>
                  <a:gd name="T54" fmla="*/ 18 w 990"/>
                  <a:gd name="T55" fmla="*/ 342 h 588"/>
                  <a:gd name="T56" fmla="*/ 0 w 990"/>
                  <a:gd name="T57" fmla="*/ 348 h 588"/>
                  <a:gd name="T58" fmla="*/ 52 w 990"/>
                  <a:gd name="T59" fmla="*/ 374 h 588"/>
                  <a:gd name="T60" fmla="*/ 60 w 990"/>
                  <a:gd name="T61" fmla="*/ 394 h 588"/>
                  <a:gd name="T62" fmla="*/ 36 w 990"/>
                  <a:gd name="T63" fmla="*/ 406 h 588"/>
                  <a:gd name="T64" fmla="*/ 76 w 990"/>
                  <a:gd name="T65" fmla="*/ 426 h 588"/>
                  <a:gd name="T66" fmla="*/ 104 w 990"/>
                  <a:gd name="T67" fmla="*/ 440 h 588"/>
                  <a:gd name="T68" fmla="*/ 94 w 990"/>
                  <a:gd name="T69" fmla="*/ 488 h 588"/>
                  <a:gd name="T70" fmla="*/ 110 w 990"/>
                  <a:gd name="T71" fmla="*/ 498 h 588"/>
                  <a:gd name="T72" fmla="*/ 118 w 990"/>
                  <a:gd name="T73" fmla="*/ 518 h 588"/>
                  <a:gd name="T74" fmla="*/ 116 w 990"/>
                  <a:gd name="T75" fmla="*/ 476 h 588"/>
                  <a:gd name="T76" fmla="*/ 130 w 990"/>
                  <a:gd name="T77" fmla="*/ 448 h 588"/>
                  <a:gd name="T78" fmla="*/ 180 w 990"/>
                  <a:gd name="T79" fmla="*/ 426 h 588"/>
                  <a:gd name="T80" fmla="*/ 212 w 990"/>
                  <a:gd name="T81" fmla="*/ 440 h 588"/>
                  <a:gd name="T82" fmla="*/ 222 w 990"/>
                  <a:gd name="T83" fmla="*/ 424 h 588"/>
                  <a:gd name="T84" fmla="*/ 246 w 990"/>
                  <a:gd name="T85" fmla="*/ 442 h 588"/>
                  <a:gd name="T86" fmla="*/ 260 w 990"/>
                  <a:gd name="T87" fmla="*/ 434 h 588"/>
                  <a:gd name="T88" fmla="*/ 244 w 990"/>
                  <a:gd name="T89" fmla="*/ 462 h 588"/>
                  <a:gd name="T90" fmla="*/ 350 w 990"/>
                  <a:gd name="T91" fmla="*/ 444 h 588"/>
                  <a:gd name="T92" fmla="*/ 344 w 990"/>
                  <a:gd name="T93" fmla="*/ 472 h 588"/>
                  <a:gd name="T94" fmla="*/ 330 w 990"/>
                  <a:gd name="T95" fmla="*/ 528 h 588"/>
                  <a:gd name="T96" fmla="*/ 414 w 990"/>
                  <a:gd name="T97" fmla="*/ 474 h 588"/>
                  <a:gd name="T98" fmla="*/ 480 w 990"/>
                  <a:gd name="T99" fmla="*/ 502 h 588"/>
                  <a:gd name="T100" fmla="*/ 526 w 990"/>
                  <a:gd name="T101" fmla="*/ 528 h 588"/>
                  <a:gd name="T102" fmla="*/ 494 w 990"/>
                  <a:gd name="T103" fmla="*/ 556 h 588"/>
                  <a:gd name="T104" fmla="*/ 528 w 990"/>
                  <a:gd name="T105" fmla="*/ 588 h 588"/>
                  <a:gd name="T106" fmla="*/ 844 w 990"/>
                  <a:gd name="T107" fmla="*/ 532 h 5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90"/>
                  <a:gd name="T163" fmla="*/ 0 h 588"/>
                  <a:gd name="T164" fmla="*/ 990 w 990"/>
                  <a:gd name="T165" fmla="*/ 588 h 58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90" h="588">
                    <a:moveTo>
                      <a:pt x="844" y="532"/>
                    </a:moveTo>
                    <a:lnTo>
                      <a:pt x="990" y="0"/>
                    </a:lnTo>
                    <a:lnTo>
                      <a:pt x="554" y="10"/>
                    </a:lnTo>
                    <a:lnTo>
                      <a:pt x="534" y="38"/>
                    </a:lnTo>
                    <a:lnTo>
                      <a:pt x="506" y="50"/>
                    </a:lnTo>
                    <a:lnTo>
                      <a:pt x="506" y="62"/>
                    </a:lnTo>
                    <a:lnTo>
                      <a:pt x="550" y="38"/>
                    </a:lnTo>
                    <a:lnTo>
                      <a:pt x="548" y="58"/>
                    </a:lnTo>
                    <a:lnTo>
                      <a:pt x="506" y="74"/>
                    </a:lnTo>
                    <a:lnTo>
                      <a:pt x="508" y="86"/>
                    </a:lnTo>
                    <a:lnTo>
                      <a:pt x="550" y="64"/>
                    </a:lnTo>
                    <a:lnTo>
                      <a:pt x="552" y="86"/>
                    </a:lnTo>
                    <a:lnTo>
                      <a:pt x="506" y="104"/>
                    </a:lnTo>
                    <a:lnTo>
                      <a:pt x="482" y="112"/>
                    </a:lnTo>
                    <a:lnTo>
                      <a:pt x="480" y="72"/>
                    </a:lnTo>
                    <a:lnTo>
                      <a:pt x="414" y="90"/>
                    </a:lnTo>
                    <a:lnTo>
                      <a:pt x="394" y="84"/>
                    </a:lnTo>
                    <a:lnTo>
                      <a:pt x="410" y="102"/>
                    </a:lnTo>
                    <a:lnTo>
                      <a:pt x="472" y="84"/>
                    </a:lnTo>
                    <a:lnTo>
                      <a:pt x="410" y="116"/>
                    </a:lnTo>
                    <a:lnTo>
                      <a:pt x="390" y="110"/>
                    </a:lnTo>
                    <a:lnTo>
                      <a:pt x="384" y="122"/>
                    </a:lnTo>
                    <a:lnTo>
                      <a:pt x="404" y="128"/>
                    </a:lnTo>
                    <a:lnTo>
                      <a:pt x="472" y="98"/>
                    </a:lnTo>
                    <a:lnTo>
                      <a:pt x="472" y="122"/>
                    </a:lnTo>
                    <a:lnTo>
                      <a:pt x="406" y="144"/>
                    </a:lnTo>
                    <a:lnTo>
                      <a:pt x="402" y="160"/>
                    </a:lnTo>
                    <a:lnTo>
                      <a:pt x="390" y="160"/>
                    </a:lnTo>
                    <a:lnTo>
                      <a:pt x="402" y="172"/>
                    </a:lnTo>
                    <a:lnTo>
                      <a:pt x="396" y="200"/>
                    </a:lnTo>
                    <a:lnTo>
                      <a:pt x="382" y="202"/>
                    </a:lnTo>
                    <a:lnTo>
                      <a:pt x="374" y="182"/>
                    </a:lnTo>
                    <a:lnTo>
                      <a:pt x="364" y="190"/>
                    </a:lnTo>
                    <a:lnTo>
                      <a:pt x="364" y="216"/>
                    </a:lnTo>
                    <a:lnTo>
                      <a:pt x="352" y="226"/>
                    </a:lnTo>
                    <a:lnTo>
                      <a:pt x="322" y="234"/>
                    </a:lnTo>
                    <a:lnTo>
                      <a:pt x="300" y="218"/>
                    </a:lnTo>
                    <a:lnTo>
                      <a:pt x="290" y="196"/>
                    </a:lnTo>
                    <a:lnTo>
                      <a:pt x="276" y="198"/>
                    </a:lnTo>
                    <a:lnTo>
                      <a:pt x="280" y="216"/>
                    </a:lnTo>
                    <a:lnTo>
                      <a:pt x="268" y="238"/>
                    </a:lnTo>
                    <a:lnTo>
                      <a:pt x="270" y="252"/>
                    </a:lnTo>
                    <a:lnTo>
                      <a:pt x="222" y="278"/>
                    </a:lnTo>
                    <a:lnTo>
                      <a:pt x="184" y="280"/>
                    </a:lnTo>
                    <a:lnTo>
                      <a:pt x="156" y="274"/>
                    </a:lnTo>
                    <a:lnTo>
                      <a:pt x="130" y="258"/>
                    </a:lnTo>
                    <a:lnTo>
                      <a:pt x="120" y="268"/>
                    </a:lnTo>
                    <a:lnTo>
                      <a:pt x="144" y="288"/>
                    </a:lnTo>
                    <a:lnTo>
                      <a:pt x="112" y="304"/>
                    </a:lnTo>
                    <a:lnTo>
                      <a:pt x="66" y="308"/>
                    </a:lnTo>
                    <a:lnTo>
                      <a:pt x="34" y="298"/>
                    </a:lnTo>
                    <a:lnTo>
                      <a:pt x="18" y="286"/>
                    </a:lnTo>
                    <a:lnTo>
                      <a:pt x="8" y="296"/>
                    </a:lnTo>
                    <a:lnTo>
                      <a:pt x="24" y="310"/>
                    </a:lnTo>
                    <a:lnTo>
                      <a:pt x="26" y="332"/>
                    </a:lnTo>
                    <a:lnTo>
                      <a:pt x="18" y="342"/>
                    </a:lnTo>
                    <a:lnTo>
                      <a:pt x="6" y="334"/>
                    </a:lnTo>
                    <a:lnTo>
                      <a:pt x="0" y="348"/>
                    </a:lnTo>
                    <a:lnTo>
                      <a:pt x="20" y="364"/>
                    </a:lnTo>
                    <a:lnTo>
                      <a:pt x="52" y="374"/>
                    </a:lnTo>
                    <a:lnTo>
                      <a:pt x="66" y="382"/>
                    </a:lnTo>
                    <a:lnTo>
                      <a:pt x="60" y="394"/>
                    </a:lnTo>
                    <a:lnTo>
                      <a:pt x="38" y="392"/>
                    </a:lnTo>
                    <a:lnTo>
                      <a:pt x="36" y="406"/>
                    </a:lnTo>
                    <a:lnTo>
                      <a:pt x="62" y="410"/>
                    </a:lnTo>
                    <a:lnTo>
                      <a:pt x="76" y="426"/>
                    </a:lnTo>
                    <a:lnTo>
                      <a:pt x="104" y="422"/>
                    </a:lnTo>
                    <a:lnTo>
                      <a:pt x="104" y="440"/>
                    </a:lnTo>
                    <a:lnTo>
                      <a:pt x="94" y="460"/>
                    </a:lnTo>
                    <a:lnTo>
                      <a:pt x="94" y="488"/>
                    </a:lnTo>
                    <a:lnTo>
                      <a:pt x="110" y="482"/>
                    </a:lnTo>
                    <a:lnTo>
                      <a:pt x="110" y="498"/>
                    </a:lnTo>
                    <a:lnTo>
                      <a:pt x="96" y="514"/>
                    </a:lnTo>
                    <a:lnTo>
                      <a:pt x="118" y="518"/>
                    </a:lnTo>
                    <a:lnTo>
                      <a:pt x="124" y="506"/>
                    </a:lnTo>
                    <a:lnTo>
                      <a:pt x="116" y="476"/>
                    </a:lnTo>
                    <a:lnTo>
                      <a:pt x="134" y="486"/>
                    </a:lnTo>
                    <a:lnTo>
                      <a:pt x="130" y="448"/>
                    </a:lnTo>
                    <a:lnTo>
                      <a:pt x="118" y="432"/>
                    </a:lnTo>
                    <a:lnTo>
                      <a:pt x="180" y="426"/>
                    </a:lnTo>
                    <a:lnTo>
                      <a:pt x="188" y="442"/>
                    </a:lnTo>
                    <a:lnTo>
                      <a:pt x="212" y="440"/>
                    </a:lnTo>
                    <a:lnTo>
                      <a:pt x="208" y="422"/>
                    </a:lnTo>
                    <a:lnTo>
                      <a:pt x="222" y="424"/>
                    </a:lnTo>
                    <a:lnTo>
                      <a:pt x="228" y="442"/>
                    </a:lnTo>
                    <a:lnTo>
                      <a:pt x="246" y="442"/>
                    </a:lnTo>
                    <a:lnTo>
                      <a:pt x="244" y="426"/>
                    </a:lnTo>
                    <a:lnTo>
                      <a:pt x="260" y="434"/>
                    </a:lnTo>
                    <a:lnTo>
                      <a:pt x="288" y="428"/>
                    </a:lnTo>
                    <a:lnTo>
                      <a:pt x="244" y="462"/>
                    </a:lnTo>
                    <a:lnTo>
                      <a:pt x="266" y="492"/>
                    </a:lnTo>
                    <a:lnTo>
                      <a:pt x="350" y="444"/>
                    </a:lnTo>
                    <a:lnTo>
                      <a:pt x="368" y="452"/>
                    </a:lnTo>
                    <a:lnTo>
                      <a:pt x="344" y="472"/>
                    </a:lnTo>
                    <a:lnTo>
                      <a:pt x="300" y="502"/>
                    </a:lnTo>
                    <a:lnTo>
                      <a:pt x="330" y="528"/>
                    </a:lnTo>
                    <a:lnTo>
                      <a:pt x="370" y="502"/>
                    </a:lnTo>
                    <a:lnTo>
                      <a:pt x="414" y="474"/>
                    </a:lnTo>
                    <a:lnTo>
                      <a:pt x="426" y="508"/>
                    </a:lnTo>
                    <a:lnTo>
                      <a:pt x="480" y="502"/>
                    </a:lnTo>
                    <a:lnTo>
                      <a:pt x="476" y="524"/>
                    </a:lnTo>
                    <a:lnTo>
                      <a:pt x="526" y="528"/>
                    </a:lnTo>
                    <a:lnTo>
                      <a:pt x="516" y="542"/>
                    </a:lnTo>
                    <a:lnTo>
                      <a:pt x="494" y="556"/>
                    </a:lnTo>
                    <a:lnTo>
                      <a:pt x="512" y="582"/>
                    </a:lnTo>
                    <a:lnTo>
                      <a:pt x="528" y="588"/>
                    </a:lnTo>
                    <a:lnTo>
                      <a:pt x="836" y="568"/>
                    </a:lnTo>
                    <a:lnTo>
                      <a:pt x="844" y="53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583" name="Freeform 25"/>
              <p:cNvSpPr>
                <a:spLocks/>
              </p:cNvSpPr>
              <p:nvPr/>
            </p:nvSpPr>
            <p:spPr bwMode="ltGray">
              <a:xfrm>
                <a:off x="2287" y="2350"/>
                <a:ext cx="129" cy="132"/>
              </a:xfrm>
              <a:custGeom>
                <a:avLst/>
                <a:gdLst>
                  <a:gd name="T0" fmla="*/ 129 w 129"/>
                  <a:gd name="T1" fmla="*/ 78 h 132"/>
                  <a:gd name="T2" fmla="*/ 127 w 129"/>
                  <a:gd name="T3" fmla="*/ 0 h 132"/>
                  <a:gd name="T4" fmla="*/ 119 w 129"/>
                  <a:gd name="T5" fmla="*/ 4 h 132"/>
                  <a:gd name="T6" fmla="*/ 119 w 129"/>
                  <a:gd name="T7" fmla="*/ 66 h 132"/>
                  <a:gd name="T8" fmla="*/ 107 w 129"/>
                  <a:gd name="T9" fmla="*/ 72 h 132"/>
                  <a:gd name="T10" fmla="*/ 109 w 129"/>
                  <a:gd name="T11" fmla="*/ 10 h 132"/>
                  <a:gd name="T12" fmla="*/ 97 w 129"/>
                  <a:gd name="T13" fmla="*/ 14 h 132"/>
                  <a:gd name="T14" fmla="*/ 99 w 129"/>
                  <a:gd name="T15" fmla="*/ 88 h 132"/>
                  <a:gd name="T16" fmla="*/ 47 w 129"/>
                  <a:gd name="T17" fmla="*/ 108 h 132"/>
                  <a:gd name="T18" fmla="*/ 41 w 129"/>
                  <a:gd name="T19" fmla="*/ 46 h 132"/>
                  <a:gd name="T20" fmla="*/ 33 w 129"/>
                  <a:gd name="T21" fmla="*/ 48 h 132"/>
                  <a:gd name="T22" fmla="*/ 33 w 129"/>
                  <a:gd name="T23" fmla="*/ 104 h 132"/>
                  <a:gd name="T24" fmla="*/ 15 w 129"/>
                  <a:gd name="T25" fmla="*/ 110 h 132"/>
                  <a:gd name="T26" fmla="*/ 15 w 129"/>
                  <a:gd name="T27" fmla="*/ 52 h 132"/>
                  <a:gd name="T28" fmla="*/ 1 w 129"/>
                  <a:gd name="T29" fmla="*/ 58 h 132"/>
                  <a:gd name="T30" fmla="*/ 7 w 129"/>
                  <a:gd name="T31" fmla="*/ 132 h 132"/>
                  <a:gd name="T32" fmla="*/ 129 w 129"/>
                  <a:gd name="T33" fmla="*/ 78 h 1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9"/>
                  <a:gd name="T52" fmla="*/ 0 h 132"/>
                  <a:gd name="T53" fmla="*/ 129 w 129"/>
                  <a:gd name="T54" fmla="*/ 132 h 1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9" h="132">
                    <a:moveTo>
                      <a:pt x="129" y="78"/>
                    </a:moveTo>
                    <a:lnTo>
                      <a:pt x="127" y="0"/>
                    </a:lnTo>
                    <a:lnTo>
                      <a:pt x="119" y="4"/>
                    </a:lnTo>
                    <a:lnTo>
                      <a:pt x="119" y="66"/>
                    </a:lnTo>
                    <a:lnTo>
                      <a:pt x="107" y="72"/>
                    </a:lnTo>
                    <a:lnTo>
                      <a:pt x="109" y="10"/>
                    </a:lnTo>
                    <a:lnTo>
                      <a:pt x="97" y="14"/>
                    </a:lnTo>
                    <a:lnTo>
                      <a:pt x="99" y="88"/>
                    </a:lnTo>
                    <a:lnTo>
                      <a:pt x="47" y="108"/>
                    </a:lnTo>
                    <a:lnTo>
                      <a:pt x="41" y="46"/>
                    </a:lnTo>
                    <a:lnTo>
                      <a:pt x="33" y="48"/>
                    </a:lnTo>
                    <a:lnTo>
                      <a:pt x="33" y="104"/>
                    </a:lnTo>
                    <a:lnTo>
                      <a:pt x="15" y="110"/>
                    </a:lnTo>
                    <a:lnTo>
                      <a:pt x="15" y="52"/>
                    </a:lnTo>
                    <a:cubicBezTo>
                      <a:pt x="0" y="56"/>
                      <a:pt x="1" y="51"/>
                      <a:pt x="1" y="58"/>
                    </a:cubicBezTo>
                    <a:lnTo>
                      <a:pt x="7" y="132"/>
                    </a:lnTo>
                    <a:lnTo>
                      <a:pt x="129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23584" name="Group 26"/>
              <p:cNvGrpSpPr>
                <a:grpSpLocks/>
              </p:cNvGrpSpPr>
              <p:nvPr/>
            </p:nvGrpSpPr>
            <p:grpSpPr bwMode="auto">
              <a:xfrm>
                <a:off x="1838" y="2868"/>
                <a:ext cx="1950" cy="604"/>
                <a:chOff x="1838" y="2868"/>
                <a:chExt cx="1950" cy="604"/>
              </a:xfrm>
            </p:grpSpPr>
            <p:sp>
              <p:nvSpPr>
                <p:cNvPr id="23589" name="Freeform 27"/>
                <p:cNvSpPr>
                  <a:spLocks/>
                </p:cNvSpPr>
                <p:nvPr/>
              </p:nvSpPr>
              <p:spPr bwMode="ltGray">
                <a:xfrm>
                  <a:off x="1838" y="2868"/>
                  <a:ext cx="1056" cy="604"/>
                </a:xfrm>
                <a:custGeom>
                  <a:avLst/>
                  <a:gdLst>
                    <a:gd name="T0" fmla="*/ 1056 w 1056"/>
                    <a:gd name="T1" fmla="*/ 590 h 604"/>
                    <a:gd name="T2" fmla="*/ 512 w 1056"/>
                    <a:gd name="T3" fmla="*/ 584 h 604"/>
                    <a:gd name="T4" fmla="*/ 510 w 1056"/>
                    <a:gd name="T5" fmla="*/ 566 h 604"/>
                    <a:gd name="T6" fmla="*/ 532 w 1056"/>
                    <a:gd name="T7" fmla="*/ 532 h 604"/>
                    <a:gd name="T8" fmla="*/ 490 w 1056"/>
                    <a:gd name="T9" fmla="*/ 528 h 604"/>
                    <a:gd name="T10" fmla="*/ 470 w 1056"/>
                    <a:gd name="T11" fmla="*/ 514 h 604"/>
                    <a:gd name="T12" fmla="*/ 462 w 1056"/>
                    <a:gd name="T13" fmla="*/ 492 h 604"/>
                    <a:gd name="T14" fmla="*/ 430 w 1056"/>
                    <a:gd name="T15" fmla="*/ 496 h 604"/>
                    <a:gd name="T16" fmla="*/ 400 w 1056"/>
                    <a:gd name="T17" fmla="*/ 516 h 604"/>
                    <a:gd name="T18" fmla="*/ 382 w 1056"/>
                    <a:gd name="T19" fmla="*/ 504 h 604"/>
                    <a:gd name="T20" fmla="*/ 312 w 1056"/>
                    <a:gd name="T21" fmla="*/ 520 h 604"/>
                    <a:gd name="T22" fmla="*/ 348 w 1056"/>
                    <a:gd name="T23" fmla="*/ 462 h 604"/>
                    <a:gd name="T24" fmla="*/ 322 w 1056"/>
                    <a:gd name="T25" fmla="*/ 448 h 604"/>
                    <a:gd name="T26" fmla="*/ 250 w 1056"/>
                    <a:gd name="T27" fmla="*/ 468 h 604"/>
                    <a:gd name="T28" fmla="*/ 242 w 1056"/>
                    <a:gd name="T29" fmla="*/ 438 h 604"/>
                    <a:gd name="T30" fmla="*/ 282 w 1056"/>
                    <a:gd name="T31" fmla="*/ 422 h 604"/>
                    <a:gd name="T32" fmla="*/ 220 w 1056"/>
                    <a:gd name="T33" fmla="*/ 428 h 604"/>
                    <a:gd name="T34" fmla="*/ 162 w 1056"/>
                    <a:gd name="T35" fmla="*/ 422 h 604"/>
                    <a:gd name="T36" fmla="*/ 114 w 1056"/>
                    <a:gd name="T37" fmla="*/ 444 h 604"/>
                    <a:gd name="T38" fmla="*/ 126 w 1056"/>
                    <a:gd name="T39" fmla="*/ 484 h 604"/>
                    <a:gd name="T40" fmla="*/ 112 w 1056"/>
                    <a:gd name="T41" fmla="*/ 490 h 604"/>
                    <a:gd name="T42" fmla="*/ 106 w 1056"/>
                    <a:gd name="T43" fmla="*/ 512 h 604"/>
                    <a:gd name="T44" fmla="*/ 104 w 1056"/>
                    <a:gd name="T45" fmla="*/ 480 h 604"/>
                    <a:gd name="T46" fmla="*/ 96 w 1056"/>
                    <a:gd name="T47" fmla="*/ 440 h 604"/>
                    <a:gd name="T48" fmla="*/ 76 w 1056"/>
                    <a:gd name="T49" fmla="*/ 418 h 604"/>
                    <a:gd name="T50" fmla="*/ 38 w 1056"/>
                    <a:gd name="T51" fmla="*/ 390 h 604"/>
                    <a:gd name="T52" fmla="*/ 50 w 1056"/>
                    <a:gd name="T53" fmla="*/ 374 h 604"/>
                    <a:gd name="T54" fmla="*/ 20 w 1056"/>
                    <a:gd name="T55" fmla="*/ 324 h 604"/>
                    <a:gd name="T56" fmla="*/ 8 w 1056"/>
                    <a:gd name="T57" fmla="*/ 308 h 604"/>
                    <a:gd name="T58" fmla="*/ 2 w 1056"/>
                    <a:gd name="T59" fmla="*/ 270 h 604"/>
                    <a:gd name="T60" fmla="*/ 50 w 1056"/>
                    <a:gd name="T61" fmla="*/ 286 h 604"/>
                    <a:gd name="T62" fmla="*/ 136 w 1056"/>
                    <a:gd name="T63" fmla="*/ 276 h 604"/>
                    <a:gd name="T64" fmla="*/ 126 w 1056"/>
                    <a:gd name="T65" fmla="*/ 252 h 604"/>
                    <a:gd name="T66" fmla="*/ 156 w 1056"/>
                    <a:gd name="T67" fmla="*/ 250 h 604"/>
                    <a:gd name="T68" fmla="*/ 200 w 1056"/>
                    <a:gd name="T69" fmla="*/ 256 h 604"/>
                    <a:gd name="T70" fmla="*/ 254 w 1056"/>
                    <a:gd name="T71" fmla="*/ 240 h 604"/>
                    <a:gd name="T72" fmla="*/ 398 w 1056"/>
                    <a:gd name="T73" fmla="*/ 180 h 604"/>
                    <a:gd name="T74" fmla="*/ 366 w 1056"/>
                    <a:gd name="T75" fmla="*/ 158 h 604"/>
                    <a:gd name="T76" fmla="*/ 436 w 1056"/>
                    <a:gd name="T77" fmla="*/ 126 h 604"/>
                    <a:gd name="T78" fmla="*/ 472 w 1056"/>
                    <a:gd name="T79" fmla="*/ 100 h 604"/>
                    <a:gd name="T80" fmla="*/ 398 w 1056"/>
                    <a:gd name="T81" fmla="*/ 102 h 604"/>
                    <a:gd name="T82" fmla="*/ 386 w 1056"/>
                    <a:gd name="T83" fmla="*/ 84 h 604"/>
                    <a:gd name="T84" fmla="*/ 470 w 1056"/>
                    <a:gd name="T85" fmla="*/ 90 h 604"/>
                    <a:gd name="T86" fmla="*/ 426 w 1056"/>
                    <a:gd name="T87" fmla="*/ 82 h 604"/>
                    <a:gd name="T88" fmla="*/ 384 w 1056"/>
                    <a:gd name="T89" fmla="*/ 70 h 604"/>
                    <a:gd name="T90" fmla="*/ 424 w 1056"/>
                    <a:gd name="T91" fmla="*/ 72 h 604"/>
                    <a:gd name="T92" fmla="*/ 482 w 1056"/>
                    <a:gd name="T93" fmla="*/ 66 h 604"/>
                    <a:gd name="T94" fmla="*/ 512 w 1056"/>
                    <a:gd name="T95" fmla="*/ 118 h 604"/>
                    <a:gd name="T96" fmla="*/ 522 w 1056"/>
                    <a:gd name="T97" fmla="*/ 58 h 604"/>
                    <a:gd name="T98" fmla="*/ 536 w 1056"/>
                    <a:gd name="T99" fmla="*/ 110 h 604"/>
                    <a:gd name="T100" fmla="*/ 548 w 1056"/>
                    <a:gd name="T101" fmla="*/ 52 h 604"/>
                    <a:gd name="T102" fmla="*/ 566 w 1056"/>
                    <a:gd name="T103" fmla="*/ 102 h 604"/>
                    <a:gd name="T104" fmla="*/ 908 w 1056"/>
                    <a:gd name="T105" fmla="*/ 0 h 60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056"/>
                    <a:gd name="T160" fmla="*/ 0 h 604"/>
                    <a:gd name="T161" fmla="*/ 1056 w 1056"/>
                    <a:gd name="T162" fmla="*/ 604 h 60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056" h="604">
                      <a:moveTo>
                        <a:pt x="1050" y="8"/>
                      </a:moveTo>
                      <a:lnTo>
                        <a:pt x="1056" y="590"/>
                      </a:lnTo>
                      <a:lnTo>
                        <a:pt x="526" y="604"/>
                      </a:lnTo>
                      <a:lnTo>
                        <a:pt x="512" y="584"/>
                      </a:lnTo>
                      <a:lnTo>
                        <a:pt x="526" y="574"/>
                      </a:lnTo>
                      <a:lnTo>
                        <a:pt x="510" y="566"/>
                      </a:lnTo>
                      <a:lnTo>
                        <a:pt x="510" y="548"/>
                      </a:lnTo>
                      <a:lnTo>
                        <a:pt x="532" y="532"/>
                      </a:lnTo>
                      <a:lnTo>
                        <a:pt x="530" y="520"/>
                      </a:lnTo>
                      <a:lnTo>
                        <a:pt x="490" y="528"/>
                      </a:lnTo>
                      <a:lnTo>
                        <a:pt x="486" y="514"/>
                      </a:lnTo>
                      <a:lnTo>
                        <a:pt x="470" y="514"/>
                      </a:lnTo>
                      <a:lnTo>
                        <a:pt x="474" y="496"/>
                      </a:lnTo>
                      <a:lnTo>
                        <a:pt x="462" y="492"/>
                      </a:lnTo>
                      <a:lnTo>
                        <a:pt x="436" y="508"/>
                      </a:lnTo>
                      <a:lnTo>
                        <a:pt x="430" y="496"/>
                      </a:lnTo>
                      <a:lnTo>
                        <a:pt x="408" y="504"/>
                      </a:lnTo>
                      <a:lnTo>
                        <a:pt x="400" y="516"/>
                      </a:lnTo>
                      <a:lnTo>
                        <a:pt x="388" y="514"/>
                      </a:lnTo>
                      <a:lnTo>
                        <a:pt x="382" y="504"/>
                      </a:lnTo>
                      <a:lnTo>
                        <a:pt x="370" y="506"/>
                      </a:lnTo>
                      <a:lnTo>
                        <a:pt x="312" y="520"/>
                      </a:lnTo>
                      <a:lnTo>
                        <a:pt x="296" y="494"/>
                      </a:lnTo>
                      <a:lnTo>
                        <a:pt x="348" y="462"/>
                      </a:lnTo>
                      <a:lnTo>
                        <a:pt x="340" y="444"/>
                      </a:lnTo>
                      <a:lnTo>
                        <a:pt x="322" y="448"/>
                      </a:lnTo>
                      <a:lnTo>
                        <a:pt x="264" y="470"/>
                      </a:lnTo>
                      <a:lnTo>
                        <a:pt x="250" y="468"/>
                      </a:lnTo>
                      <a:lnTo>
                        <a:pt x="236" y="448"/>
                      </a:lnTo>
                      <a:lnTo>
                        <a:pt x="242" y="438"/>
                      </a:lnTo>
                      <a:lnTo>
                        <a:pt x="260" y="430"/>
                      </a:lnTo>
                      <a:lnTo>
                        <a:pt x="282" y="422"/>
                      </a:lnTo>
                      <a:lnTo>
                        <a:pt x="246" y="428"/>
                      </a:lnTo>
                      <a:lnTo>
                        <a:pt x="220" y="428"/>
                      </a:lnTo>
                      <a:lnTo>
                        <a:pt x="180" y="432"/>
                      </a:lnTo>
                      <a:lnTo>
                        <a:pt x="162" y="422"/>
                      </a:lnTo>
                      <a:lnTo>
                        <a:pt x="120" y="422"/>
                      </a:lnTo>
                      <a:lnTo>
                        <a:pt x="114" y="444"/>
                      </a:lnTo>
                      <a:lnTo>
                        <a:pt x="122" y="458"/>
                      </a:lnTo>
                      <a:lnTo>
                        <a:pt x="126" y="484"/>
                      </a:lnTo>
                      <a:lnTo>
                        <a:pt x="110" y="478"/>
                      </a:lnTo>
                      <a:lnTo>
                        <a:pt x="112" y="490"/>
                      </a:lnTo>
                      <a:lnTo>
                        <a:pt x="124" y="508"/>
                      </a:lnTo>
                      <a:lnTo>
                        <a:pt x="106" y="512"/>
                      </a:lnTo>
                      <a:lnTo>
                        <a:pt x="94" y="502"/>
                      </a:lnTo>
                      <a:lnTo>
                        <a:pt x="104" y="480"/>
                      </a:lnTo>
                      <a:lnTo>
                        <a:pt x="92" y="482"/>
                      </a:lnTo>
                      <a:lnTo>
                        <a:pt x="96" y="440"/>
                      </a:lnTo>
                      <a:lnTo>
                        <a:pt x="106" y="420"/>
                      </a:lnTo>
                      <a:lnTo>
                        <a:pt x="76" y="418"/>
                      </a:lnTo>
                      <a:lnTo>
                        <a:pt x="58" y="404"/>
                      </a:lnTo>
                      <a:lnTo>
                        <a:pt x="38" y="390"/>
                      </a:lnTo>
                      <a:lnTo>
                        <a:pt x="34" y="378"/>
                      </a:lnTo>
                      <a:lnTo>
                        <a:pt x="50" y="374"/>
                      </a:lnTo>
                      <a:lnTo>
                        <a:pt x="32" y="334"/>
                      </a:lnTo>
                      <a:lnTo>
                        <a:pt x="20" y="324"/>
                      </a:lnTo>
                      <a:lnTo>
                        <a:pt x="0" y="318"/>
                      </a:lnTo>
                      <a:lnTo>
                        <a:pt x="8" y="308"/>
                      </a:lnTo>
                      <a:lnTo>
                        <a:pt x="22" y="292"/>
                      </a:lnTo>
                      <a:lnTo>
                        <a:pt x="2" y="270"/>
                      </a:lnTo>
                      <a:lnTo>
                        <a:pt x="20" y="264"/>
                      </a:lnTo>
                      <a:lnTo>
                        <a:pt x="50" y="286"/>
                      </a:lnTo>
                      <a:lnTo>
                        <a:pt x="116" y="286"/>
                      </a:lnTo>
                      <a:lnTo>
                        <a:pt x="136" y="276"/>
                      </a:lnTo>
                      <a:lnTo>
                        <a:pt x="138" y="260"/>
                      </a:lnTo>
                      <a:lnTo>
                        <a:pt x="126" y="252"/>
                      </a:lnTo>
                      <a:lnTo>
                        <a:pt x="140" y="242"/>
                      </a:lnTo>
                      <a:lnTo>
                        <a:pt x="156" y="250"/>
                      </a:lnTo>
                      <a:lnTo>
                        <a:pt x="176" y="260"/>
                      </a:lnTo>
                      <a:lnTo>
                        <a:pt x="200" y="256"/>
                      </a:lnTo>
                      <a:lnTo>
                        <a:pt x="222" y="246"/>
                      </a:lnTo>
                      <a:lnTo>
                        <a:pt x="254" y="240"/>
                      </a:lnTo>
                      <a:lnTo>
                        <a:pt x="346" y="206"/>
                      </a:lnTo>
                      <a:lnTo>
                        <a:pt x="398" y="180"/>
                      </a:lnTo>
                      <a:lnTo>
                        <a:pt x="408" y="172"/>
                      </a:lnTo>
                      <a:lnTo>
                        <a:pt x="366" y="158"/>
                      </a:lnTo>
                      <a:lnTo>
                        <a:pt x="394" y="120"/>
                      </a:lnTo>
                      <a:lnTo>
                        <a:pt x="436" y="126"/>
                      </a:lnTo>
                      <a:lnTo>
                        <a:pt x="474" y="122"/>
                      </a:lnTo>
                      <a:lnTo>
                        <a:pt x="472" y="100"/>
                      </a:lnTo>
                      <a:lnTo>
                        <a:pt x="414" y="106"/>
                      </a:lnTo>
                      <a:lnTo>
                        <a:pt x="398" y="102"/>
                      </a:lnTo>
                      <a:lnTo>
                        <a:pt x="378" y="94"/>
                      </a:lnTo>
                      <a:cubicBezTo>
                        <a:pt x="384" y="83"/>
                        <a:pt x="380" y="84"/>
                        <a:pt x="386" y="84"/>
                      </a:cubicBezTo>
                      <a:lnTo>
                        <a:pt x="420" y="98"/>
                      </a:lnTo>
                      <a:lnTo>
                        <a:pt x="470" y="90"/>
                      </a:lnTo>
                      <a:lnTo>
                        <a:pt x="470" y="74"/>
                      </a:lnTo>
                      <a:lnTo>
                        <a:pt x="426" y="82"/>
                      </a:lnTo>
                      <a:lnTo>
                        <a:pt x="402" y="78"/>
                      </a:lnTo>
                      <a:cubicBezTo>
                        <a:pt x="396" y="75"/>
                        <a:pt x="384" y="70"/>
                        <a:pt x="384" y="70"/>
                      </a:cubicBezTo>
                      <a:lnTo>
                        <a:pt x="392" y="60"/>
                      </a:lnTo>
                      <a:lnTo>
                        <a:pt x="424" y="72"/>
                      </a:lnTo>
                      <a:lnTo>
                        <a:pt x="454" y="68"/>
                      </a:lnTo>
                      <a:lnTo>
                        <a:pt x="482" y="66"/>
                      </a:lnTo>
                      <a:lnTo>
                        <a:pt x="484" y="122"/>
                      </a:lnTo>
                      <a:lnTo>
                        <a:pt x="512" y="118"/>
                      </a:lnTo>
                      <a:lnTo>
                        <a:pt x="510" y="62"/>
                      </a:lnTo>
                      <a:lnTo>
                        <a:pt x="522" y="58"/>
                      </a:lnTo>
                      <a:lnTo>
                        <a:pt x="524" y="114"/>
                      </a:lnTo>
                      <a:lnTo>
                        <a:pt x="536" y="110"/>
                      </a:lnTo>
                      <a:lnTo>
                        <a:pt x="536" y="54"/>
                      </a:lnTo>
                      <a:lnTo>
                        <a:pt x="548" y="52"/>
                      </a:lnTo>
                      <a:lnTo>
                        <a:pt x="548" y="110"/>
                      </a:lnTo>
                      <a:lnTo>
                        <a:pt x="566" y="102"/>
                      </a:lnTo>
                      <a:lnTo>
                        <a:pt x="564" y="20"/>
                      </a:lnTo>
                      <a:lnTo>
                        <a:pt x="908" y="0"/>
                      </a:lnTo>
                      <a:lnTo>
                        <a:pt x="1050" y="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590" name="Freeform 28"/>
                <p:cNvSpPr>
                  <a:spLocks/>
                </p:cNvSpPr>
                <p:nvPr/>
              </p:nvSpPr>
              <p:spPr bwMode="ltGray">
                <a:xfrm>
                  <a:off x="2242" y="2912"/>
                  <a:ext cx="204" cy="110"/>
                </a:xfrm>
                <a:custGeom>
                  <a:avLst/>
                  <a:gdLst>
                    <a:gd name="T0" fmla="*/ 190 w 204"/>
                    <a:gd name="T1" fmla="*/ 0 h 110"/>
                    <a:gd name="T2" fmla="*/ 110 w 204"/>
                    <a:gd name="T3" fmla="*/ 16 h 110"/>
                    <a:gd name="T4" fmla="*/ 112 w 204"/>
                    <a:gd name="T5" fmla="*/ 22 h 110"/>
                    <a:gd name="T6" fmla="*/ 172 w 204"/>
                    <a:gd name="T7" fmla="*/ 14 h 110"/>
                    <a:gd name="T8" fmla="*/ 170 w 204"/>
                    <a:gd name="T9" fmla="*/ 26 h 110"/>
                    <a:gd name="T10" fmla="*/ 110 w 204"/>
                    <a:gd name="T11" fmla="*/ 38 h 110"/>
                    <a:gd name="T12" fmla="*/ 112 w 204"/>
                    <a:gd name="T13" fmla="*/ 50 h 110"/>
                    <a:gd name="T14" fmla="*/ 174 w 204"/>
                    <a:gd name="T15" fmla="*/ 34 h 110"/>
                    <a:gd name="T16" fmla="*/ 178 w 204"/>
                    <a:gd name="T17" fmla="*/ 80 h 110"/>
                    <a:gd name="T18" fmla="*/ 120 w 204"/>
                    <a:gd name="T19" fmla="*/ 84 h 110"/>
                    <a:gd name="T20" fmla="*/ 74 w 204"/>
                    <a:gd name="T21" fmla="*/ 44 h 110"/>
                    <a:gd name="T22" fmla="*/ 74 w 204"/>
                    <a:gd name="T23" fmla="*/ 56 h 110"/>
                    <a:gd name="T24" fmla="*/ 110 w 204"/>
                    <a:gd name="T25" fmla="*/ 86 h 110"/>
                    <a:gd name="T26" fmla="*/ 46 w 204"/>
                    <a:gd name="T27" fmla="*/ 94 h 110"/>
                    <a:gd name="T28" fmla="*/ 46 w 204"/>
                    <a:gd name="T29" fmla="*/ 30 h 110"/>
                    <a:gd name="T30" fmla="*/ 30 w 204"/>
                    <a:gd name="T31" fmla="*/ 34 h 110"/>
                    <a:gd name="T32" fmla="*/ 34 w 204"/>
                    <a:gd name="T33" fmla="*/ 94 h 110"/>
                    <a:gd name="T34" fmla="*/ 12 w 204"/>
                    <a:gd name="T35" fmla="*/ 88 h 110"/>
                    <a:gd name="T36" fmla="*/ 12 w 204"/>
                    <a:gd name="T37" fmla="*/ 32 h 110"/>
                    <a:gd name="T38" fmla="*/ 0 w 204"/>
                    <a:gd name="T39" fmla="*/ 28 h 110"/>
                    <a:gd name="T40" fmla="*/ 4 w 204"/>
                    <a:gd name="T41" fmla="*/ 92 h 110"/>
                    <a:gd name="T42" fmla="*/ 70 w 204"/>
                    <a:gd name="T43" fmla="*/ 110 h 110"/>
                    <a:gd name="T44" fmla="*/ 182 w 204"/>
                    <a:gd name="T45" fmla="*/ 98 h 110"/>
                    <a:gd name="T46" fmla="*/ 204 w 204"/>
                    <a:gd name="T47" fmla="*/ 72 h 110"/>
                    <a:gd name="T48" fmla="*/ 190 w 204"/>
                    <a:gd name="T49" fmla="*/ 0 h 1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04"/>
                    <a:gd name="T76" fmla="*/ 0 h 110"/>
                    <a:gd name="T77" fmla="*/ 204 w 204"/>
                    <a:gd name="T78" fmla="*/ 110 h 1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04" h="110">
                      <a:moveTo>
                        <a:pt x="190" y="0"/>
                      </a:moveTo>
                      <a:lnTo>
                        <a:pt x="110" y="16"/>
                      </a:lnTo>
                      <a:lnTo>
                        <a:pt x="112" y="22"/>
                      </a:lnTo>
                      <a:lnTo>
                        <a:pt x="172" y="14"/>
                      </a:lnTo>
                      <a:lnTo>
                        <a:pt x="170" y="26"/>
                      </a:lnTo>
                      <a:lnTo>
                        <a:pt x="110" y="38"/>
                      </a:lnTo>
                      <a:lnTo>
                        <a:pt x="112" y="50"/>
                      </a:lnTo>
                      <a:lnTo>
                        <a:pt x="174" y="34"/>
                      </a:lnTo>
                      <a:lnTo>
                        <a:pt x="178" y="80"/>
                      </a:lnTo>
                      <a:lnTo>
                        <a:pt x="120" y="84"/>
                      </a:lnTo>
                      <a:lnTo>
                        <a:pt x="74" y="44"/>
                      </a:lnTo>
                      <a:lnTo>
                        <a:pt x="74" y="56"/>
                      </a:lnTo>
                      <a:lnTo>
                        <a:pt x="110" y="86"/>
                      </a:lnTo>
                      <a:lnTo>
                        <a:pt x="46" y="94"/>
                      </a:lnTo>
                      <a:lnTo>
                        <a:pt x="46" y="30"/>
                      </a:lnTo>
                      <a:cubicBezTo>
                        <a:pt x="29" y="32"/>
                        <a:pt x="30" y="27"/>
                        <a:pt x="30" y="34"/>
                      </a:cubicBezTo>
                      <a:lnTo>
                        <a:pt x="34" y="94"/>
                      </a:lnTo>
                      <a:lnTo>
                        <a:pt x="12" y="88"/>
                      </a:lnTo>
                      <a:lnTo>
                        <a:pt x="12" y="32"/>
                      </a:lnTo>
                      <a:lnTo>
                        <a:pt x="0" y="28"/>
                      </a:lnTo>
                      <a:lnTo>
                        <a:pt x="4" y="92"/>
                      </a:lnTo>
                      <a:lnTo>
                        <a:pt x="70" y="110"/>
                      </a:lnTo>
                      <a:lnTo>
                        <a:pt x="182" y="98"/>
                      </a:lnTo>
                      <a:lnTo>
                        <a:pt x="204" y="72"/>
                      </a:ln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591" name="Freeform 29"/>
                <p:cNvSpPr>
                  <a:spLocks/>
                </p:cNvSpPr>
                <p:nvPr/>
              </p:nvSpPr>
              <p:spPr bwMode="ltGray">
                <a:xfrm>
                  <a:off x="2874" y="2868"/>
                  <a:ext cx="914" cy="584"/>
                </a:xfrm>
                <a:custGeom>
                  <a:avLst/>
                  <a:gdLst>
                    <a:gd name="T0" fmla="*/ 440 w 914"/>
                    <a:gd name="T1" fmla="*/ 28 h 584"/>
                    <a:gd name="T2" fmla="*/ 440 w 914"/>
                    <a:gd name="T3" fmla="*/ 36 h 584"/>
                    <a:gd name="T4" fmla="*/ 282 w 914"/>
                    <a:gd name="T5" fmla="*/ 56 h 584"/>
                    <a:gd name="T6" fmla="*/ 470 w 914"/>
                    <a:gd name="T7" fmla="*/ 42 h 584"/>
                    <a:gd name="T8" fmla="*/ 284 w 914"/>
                    <a:gd name="T9" fmla="*/ 66 h 584"/>
                    <a:gd name="T10" fmla="*/ 352 w 914"/>
                    <a:gd name="T11" fmla="*/ 88 h 584"/>
                    <a:gd name="T12" fmla="*/ 464 w 914"/>
                    <a:gd name="T13" fmla="*/ 82 h 584"/>
                    <a:gd name="T14" fmla="*/ 484 w 914"/>
                    <a:gd name="T15" fmla="*/ 102 h 584"/>
                    <a:gd name="T16" fmla="*/ 468 w 914"/>
                    <a:gd name="T17" fmla="*/ 130 h 584"/>
                    <a:gd name="T18" fmla="*/ 544 w 914"/>
                    <a:gd name="T19" fmla="*/ 182 h 584"/>
                    <a:gd name="T20" fmla="*/ 708 w 914"/>
                    <a:gd name="T21" fmla="*/ 206 h 584"/>
                    <a:gd name="T22" fmla="*/ 768 w 914"/>
                    <a:gd name="T23" fmla="*/ 186 h 584"/>
                    <a:gd name="T24" fmla="*/ 764 w 914"/>
                    <a:gd name="T25" fmla="*/ 210 h 584"/>
                    <a:gd name="T26" fmla="*/ 786 w 914"/>
                    <a:gd name="T27" fmla="*/ 240 h 584"/>
                    <a:gd name="T28" fmla="*/ 882 w 914"/>
                    <a:gd name="T29" fmla="*/ 224 h 584"/>
                    <a:gd name="T30" fmla="*/ 910 w 914"/>
                    <a:gd name="T31" fmla="*/ 214 h 584"/>
                    <a:gd name="T32" fmla="*/ 904 w 914"/>
                    <a:gd name="T33" fmla="*/ 248 h 584"/>
                    <a:gd name="T34" fmla="*/ 908 w 914"/>
                    <a:gd name="T35" fmla="*/ 262 h 584"/>
                    <a:gd name="T36" fmla="*/ 904 w 914"/>
                    <a:gd name="T37" fmla="*/ 282 h 584"/>
                    <a:gd name="T38" fmla="*/ 868 w 914"/>
                    <a:gd name="T39" fmla="*/ 342 h 584"/>
                    <a:gd name="T40" fmla="*/ 828 w 914"/>
                    <a:gd name="T41" fmla="*/ 358 h 584"/>
                    <a:gd name="T42" fmla="*/ 806 w 914"/>
                    <a:gd name="T43" fmla="*/ 414 h 584"/>
                    <a:gd name="T44" fmla="*/ 790 w 914"/>
                    <a:gd name="T45" fmla="*/ 430 h 584"/>
                    <a:gd name="T46" fmla="*/ 802 w 914"/>
                    <a:gd name="T47" fmla="*/ 472 h 584"/>
                    <a:gd name="T48" fmla="*/ 784 w 914"/>
                    <a:gd name="T49" fmla="*/ 452 h 584"/>
                    <a:gd name="T50" fmla="*/ 770 w 914"/>
                    <a:gd name="T51" fmla="*/ 440 h 584"/>
                    <a:gd name="T52" fmla="*/ 782 w 914"/>
                    <a:gd name="T53" fmla="*/ 380 h 584"/>
                    <a:gd name="T54" fmla="*/ 624 w 914"/>
                    <a:gd name="T55" fmla="*/ 398 h 584"/>
                    <a:gd name="T56" fmla="*/ 644 w 914"/>
                    <a:gd name="T57" fmla="*/ 430 h 584"/>
                    <a:gd name="T58" fmla="*/ 598 w 914"/>
                    <a:gd name="T59" fmla="*/ 436 h 584"/>
                    <a:gd name="T60" fmla="*/ 516 w 914"/>
                    <a:gd name="T61" fmla="*/ 400 h 584"/>
                    <a:gd name="T62" fmla="*/ 558 w 914"/>
                    <a:gd name="T63" fmla="*/ 444 h 584"/>
                    <a:gd name="T64" fmla="*/ 586 w 914"/>
                    <a:gd name="T65" fmla="*/ 476 h 584"/>
                    <a:gd name="T66" fmla="*/ 520 w 914"/>
                    <a:gd name="T67" fmla="*/ 470 h 584"/>
                    <a:gd name="T68" fmla="*/ 486 w 914"/>
                    <a:gd name="T69" fmla="*/ 480 h 584"/>
                    <a:gd name="T70" fmla="*/ 440 w 914"/>
                    <a:gd name="T71" fmla="*/ 478 h 584"/>
                    <a:gd name="T72" fmla="*/ 368 w 914"/>
                    <a:gd name="T73" fmla="*/ 512 h 584"/>
                    <a:gd name="T74" fmla="*/ 320 w 914"/>
                    <a:gd name="T75" fmla="*/ 520 h 584"/>
                    <a:gd name="T76" fmla="*/ 336 w 914"/>
                    <a:gd name="T77" fmla="*/ 550 h 584"/>
                    <a:gd name="T78" fmla="*/ 8 w 914"/>
                    <a:gd name="T79" fmla="*/ 584 h 584"/>
                    <a:gd name="T80" fmla="*/ 264 w 914"/>
                    <a:gd name="T81" fmla="*/ 8 h 58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914"/>
                    <a:gd name="T124" fmla="*/ 0 h 584"/>
                    <a:gd name="T125" fmla="*/ 914 w 914"/>
                    <a:gd name="T126" fmla="*/ 584 h 58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914" h="584">
                      <a:moveTo>
                        <a:pt x="282" y="22"/>
                      </a:moveTo>
                      <a:lnTo>
                        <a:pt x="440" y="28"/>
                      </a:lnTo>
                      <a:lnTo>
                        <a:pt x="468" y="18"/>
                      </a:lnTo>
                      <a:lnTo>
                        <a:pt x="440" y="36"/>
                      </a:lnTo>
                      <a:lnTo>
                        <a:pt x="280" y="36"/>
                      </a:lnTo>
                      <a:lnTo>
                        <a:pt x="282" y="56"/>
                      </a:lnTo>
                      <a:lnTo>
                        <a:pt x="440" y="52"/>
                      </a:lnTo>
                      <a:lnTo>
                        <a:pt x="470" y="42"/>
                      </a:lnTo>
                      <a:lnTo>
                        <a:pt x="440" y="64"/>
                      </a:lnTo>
                      <a:lnTo>
                        <a:pt x="284" y="66"/>
                      </a:lnTo>
                      <a:lnTo>
                        <a:pt x="298" y="78"/>
                      </a:lnTo>
                      <a:lnTo>
                        <a:pt x="352" y="88"/>
                      </a:lnTo>
                      <a:lnTo>
                        <a:pt x="430" y="84"/>
                      </a:lnTo>
                      <a:lnTo>
                        <a:pt x="464" y="82"/>
                      </a:lnTo>
                      <a:lnTo>
                        <a:pt x="466" y="102"/>
                      </a:lnTo>
                      <a:lnTo>
                        <a:pt x="484" y="102"/>
                      </a:lnTo>
                      <a:lnTo>
                        <a:pt x="488" y="120"/>
                      </a:lnTo>
                      <a:lnTo>
                        <a:pt x="468" y="130"/>
                      </a:lnTo>
                      <a:lnTo>
                        <a:pt x="476" y="148"/>
                      </a:lnTo>
                      <a:lnTo>
                        <a:pt x="544" y="182"/>
                      </a:lnTo>
                      <a:lnTo>
                        <a:pt x="636" y="202"/>
                      </a:lnTo>
                      <a:lnTo>
                        <a:pt x="708" y="206"/>
                      </a:lnTo>
                      <a:lnTo>
                        <a:pt x="742" y="196"/>
                      </a:lnTo>
                      <a:lnTo>
                        <a:pt x="768" y="186"/>
                      </a:lnTo>
                      <a:lnTo>
                        <a:pt x="778" y="194"/>
                      </a:lnTo>
                      <a:lnTo>
                        <a:pt x="764" y="210"/>
                      </a:lnTo>
                      <a:lnTo>
                        <a:pt x="766" y="228"/>
                      </a:lnTo>
                      <a:lnTo>
                        <a:pt x="786" y="240"/>
                      </a:lnTo>
                      <a:lnTo>
                        <a:pt x="838" y="236"/>
                      </a:lnTo>
                      <a:lnTo>
                        <a:pt x="882" y="224"/>
                      </a:lnTo>
                      <a:lnTo>
                        <a:pt x="902" y="204"/>
                      </a:lnTo>
                      <a:lnTo>
                        <a:pt x="910" y="214"/>
                      </a:lnTo>
                      <a:lnTo>
                        <a:pt x="896" y="232"/>
                      </a:lnTo>
                      <a:lnTo>
                        <a:pt x="904" y="248"/>
                      </a:lnTo>
                      <a:lnTo>
                        <a:pt x="894" y="260"/>
                      </a:lnTo>
                      <a:lnTo>
                        <a:pt x="908" y="262"/>
                      </a:lnTo>
                      <a:lnTo>
                        <a:pt x="914" y="274"/>
                      </a:lnTo>
                      <a:lnTo>
                        <a:pt x="904" y="282"/>
                      </a:lnTo>
                      <a:lnTo>
                        <a:pt x="856" y="328"/>
                      </a:lnTo>
                      <a:lnTo>
                        <a:pt x="868" y="342"/>
                      </a:lnTo>
                      <a:lnTo>
                        <a:pt x="844" y="358"/>
                      </a:lnTo>
                      <a:lnTo>
                        <a:pt x="828" y="358"/>
                      </a:lnTo>
                      <a:lnTo>
                        <a:pt x="792" y="378"/>
                      </a:lnTo>
                      <a:lnTo>
                        <a:pt x="806" y="414"/>
                      </a:lnTo>
                      <a:lnTo>
                        <a:pt x="802" y="442"/>
                      </a:lnTo>
                      <a:lnTo>
                        <a:pt x="790" y="430"/>
                      </a:lnTo>
                      <a:lnTo>
                        <a:pt x="790" y="450"/>
                      </a:lnTo>
                      <a:lnTo>
                        <a:pt x="802" y="472"/>
                      </a:lnTo>
                      <a:lnTo>
                        <a:pt x="774" y="472"/>
                      </a:lnTo>
                      <a:lnTo>
                        <a:pt x="784" y="452"/>
                      </a:lnTo>
                      <a:lnTo>
                        <a:pt x="786" y="428"/>
                      </a:lnTo>
                      <a:lnTo>
                        <a:pt x="770" y="440"/>
                      </a:lnTo>
                      <a:lnTo>
                        <a:pt x="774" y="398"/>
                      </a:lnTo>
                      <a:lnTo>
                        <a:pt x="782" y="380"/>
                      </a:lnTo>
                      <a:lnTo>
                        <a:pt x="686" y="396"/>
                      </a:lnTo>
                      <a:lnTo>
                        <a:pt x="624" y="398"/>
                      </a:lnTo>
                      <a:lnTo>
                        <a:pt x="642" y="418"/>
                      </a:lnTo>
                      <a:lnTo>
                        <a:pt x="644" y="430"/>
                      </a:lnTo>
                      <a:lnTo>
                        <a:pt x="626" y="442"/>
                      </a:lnTo>
                      <a:lnTo>
                        <a:pt x="598" y="436"/>
                      </a:lnTo>
                      <a:lnTo>
                        <a:pt x="532" y="406"/>
                      </a:lnTo>
                      <a:lnTo>
                        <a:pt x="516" y="400"/>
                      </a:lnTo>
                      <a:lnTo>
                        <a:pt x="496" y="424"/>
                      </a:lnTo>
                      <a:lnTo>
                        <a:pt x="558" y="444"/>
                      </a:lnTo>
                      <a:lnTo>
                        <a:pt x="588" y="462"/>
                      </a:lnTo>
                      <a:lnTo>
                        <a:pt x="586" y="476"/>
                      </a:lnTo>
                      <a:lnTo>
                        <a:pt x="570" y="494"/>
                      </a:lnTo>
                      <a:lnTo>
                        <a:pt x="520" y="470"/>
                      </a:lnTo>
                      <a:lnTo>
                        <a:pt x="500" y="482"/>
                      </a:lnTo>
                      <a:lnTo>
                        <a:pt x="486" y="480"/>
                      </a:lnTo>
                      <a:lnTo>
                        <a:pt x="448" y="462"/>
                      </a:lnTo>
                      <a:lnTo>
                        <a:pt x="440" y="478"/>
                      </a:lnTo>
                      <a:lnTo>
                        <a:pt x="388" y="476"/>
                      </a:lnTo>
                      <a:lnTo>
                        <a:pt x="368" y="512"/>
                      </a:lnTo>
                      <a:lnTo>
                        <a:pt x="328" y="508"/>
                      </a:lnTo>
                      <a:lnTo>
                        <a:pt x="320" y="520"/>
                      </a:lnTo>
                      <a:lnTo>
                        <a:pt x="332" y="534"/>
                      </a:lnTo>
                      <a:lnTo>
                        <a:pt x="336" y="550"/>
                      </a:lnTo>
                      <a:lnTo>
                        <a:pt x="308" y="580"/>
                      </a:lnTo>
                      <a:lnTo>
                        <a:pt x="8" y="584"/>
                      </a:lnTo>
                      <a:lnTo>
                        <a:pt x="0" y="0"/>
                      </a:lnTo>
                      <a:lnTo>
                        <a:pt x="264" y="8"/>
                      </a:lnTo>
                      <a:lnTo>
                        <a:pt x="282" y="2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592" name="Freeform 30"/>
                <p:cNvSpPr>
                  <a:spLocks/>
                </p:cNvSpPr>
                <p:nvPr/>
              </p:nvSpPr>
              <p:spPr bwMode="ltGray">
                <a:xfrm>
                  <a:off x="3174" y="2896"/>
                  <a:ext cx="148" cy="92"/>
                </a:xfrm>
                <a:custGeom>
                  <a:avLst/>
                  <a:gdLst>
                    <a:gd name="T0" fmla="*/ 0 w 148"/>
                    <a:gd name="T1" fmla="*/ 82 h 92"/>
                    <a:gd name="T2" fmla="*/ 4 w 148"/>
                    <a:gd name="T3" fmla="*/ 2 h 92"/>
                    <a:gd name="T4" fmla="*/ 18 w 148"/>
                    <a:gd name="T5" fmla="*/ 0 h 92"/>
                    <a:gd name="T6" fmla="*/ 12 w 148"/>
                    <a:gd name="T7" fmla="*/ 74 h 92"/>
                    <a:gd name="T8" fmla="*/ 44 w 148"/>
                    <a:gd name="T9" fmla="*/ 78 h 92"/>
                    <a:gd name="T10" fmla="*/ 46 w 148"/>
                    <a:gd name="T11" fmla="*/ 2 h 92"/>
                    <a:gd name="T12" fmla="*/ 58 w 148"/>
                    <a:gd name="T13" fmla="*/ 2 h 92"/>
                    <a:gd name="T14" fmla="*/ 56 w 148"/>
                    <a:gd name="T15" fmla="*/ 72 h 92"/>
                    <a:gd name="T16" fmla="*/ 94 w 148"/>
                    <a:gd name="T17" fmla="*/ 70 h 92"/>
                    <a:gd name="T18" fmla="*/ 92 w 148"/>
                    <a:gd name="T19" fmla="*/ 2 h 92"/>
                    <a:gd name="T20" fmla="*/ 106 w 148"/>
                    <a:gd name="T21" fmla="*/ 4 h 92"/>
                    <a:gd name="T22" fmla="*/ 104 w 148"/>
                    <a:gd name="T23" fmla="*/ 68 h 92"/>
                    <a:gd name="T24" fmla="*/ 136 w 148"/>
                    <a:gd name="T25" fmla="*/ 64 h 92"/>
                    <a:gd name="T26" fmla="*/ 128 w 148"/>
                    <a:gd name="T27" fmla="*/ 0 h 92"/>
                    <a:gd name="T28" fmla="*/ 142 w 148"/>
                    <a:gd name="T29" fmla="*/ 2 h 92"/>
                    <a:gd name="T30" fmla="*/ 148 w 148"/>
                    <a:gd name="T31" fmla="*/ 70 h 92"/>
                    <a:gd name="T32" fmla="*/ 60 w 148"/>
                    <a:gd name="T33" fmla="*/ 88 h 92"/>
                    <a:gd name="T34" fmla="*/ 8 w 148"/>
                    <a:gd name="T35" fmla="*/ 92 h 92"/>
                    <a:gd name="T36" fmla="*/ 0 w 148"/>
                    <a:gd name="T37" fmla="*/ 82 h 9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8"/>
                    <a:gd name="T58" fmla="*/ 0 h 92"/>
                    <a:gd name="T59" fmla="*/ 148 w 148"/>
                    <a:gd name="T60" fmla="*/ 92 h 9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8" h="92">
                      <a:moveTo>
                        <a:pt x="0" y="82"/>
                      </a:moveTo>
                      <a:lnTo>
                        <a:pt x="4" y="2"/>
                      </a:lnTo>
                      <a:lnTo>
                        <a:pt x="18" y="0"/>
                      </a:lnTo>
                      <a:lnTo>
                        <a:pt x="12" y="74"/>
                      </a:lnTo>
                      <a:lnTo>
                        <a:pt x="44" y="78"/>
                      </a:lnTo>
                      <a:lnTo>
                        <a:pt x="46" y="2"/>
                      </a:lnTo>
                      <a:lnTo>
                        <a:pt x="58" y="2"/>
                      </a:lnTo>
                      <a:lnTo>
                        <a:pt x="56" y="72"/>
                      </a:lnTo>
                      <a:lnTo>
                        <a:pt x="94" y="70"/>
                      </a:lnTo>
                      <a:lnTo>
                        <a:pt x="92" y="2"/>
                      </a:lnTo>
                      <a:lnTo>
                        <a:pt x="106" y="4"/>
                      </a:lnTo>
                      <a:lnTo>
                        <a:pt x="104" y="68"/>
                      </a:lnTo>
                      <a:lnTo>
                        <a:pt x="136" y="64"/>
                      </a:lnTo>
                      <a:lnTo>
                        <a:pt x="128" y="0"/>
                      </a:lnTo>
                      <a:lnTo>
                        <a:pt x="142" y="2"/>
                      </a:lnTo>
                      <a:lnTo>
                        <a:pt x="148" y="70"/>
                      </a:lnTo>
                      <a:lnTo>
                        <a:pt x="60" y="88"/>
                      </a:lnTo>
                      <a:lnTo>
                        <a:pt x="8" y="92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3585" name="Freeform 31"/>
              <p:cNvSpPr>
                <a:spLocks/>
              </p:cNvSpPr>
              <p:nvPr/>
            </p:nvSpPr>
            <p:spPr bwMode="ltGray">
              <a:xfrm>
                <a:off x="1754" y="3426"/>
                <a:ext cx="1156" cy="604"/>
              </a:xfrm>
              <a:custGeom>
                <a:avLst/>
                <a:gdLst>
                  <a:gd name="T0" fmla="*/ 1156 w 1156"/>
                  <a:gd name="T1" fmla="*/ 600 h 604"/>
                  <a:gd name="T2" fmla="*/ 558 w 1156"/>
                  <a:gd name="T3" fmla="*/ 584 h 604"/>
                  <a:gd name="T4" fmla="*/ 555 w 1156"/>
                  <a:gd name="T5" fmla="*/ 566 h 604"/>
                  <a:gd name="T6" fmla="*/ 579 w 1156"/>
                  <a:gd name="T7" fmla="*/ 532 h 604"/>
                  <a:gd name="T8" fmla="*/ 534 w 1156"/>
                  <a:gd name="T9" fmla="*/ 528 h 604"/>
                  <a:gd name="T10" fmla="*/ 512 w 1156"/>
                  <a:gd name="T11" fmla="*/ 514 h 604"/>
                  <a:gd name="T12" fmla="*/ 503 w 1156"/>
                  <a:gd name="T13" fmla="*/ 492 h 604"/>
                  <a:gd name="T14" fmla="*/ 468 w 1156"/>
                  <a:gd name="T15" fmla="*/ 496 h 604"/>
                  <a:gd name="T16" fmla="*/ 436 w 1156"/>
                  <a:gd name="T17" fmla="*/ 516 h 604"/>
                  <a:gd name="T18" fmla="*/ 416 w 1156"/>
                  <a:gd name="T19" fmla="*/ 504 h 604"/>
                  <a:gd name="T20" fmla="*/ 340 w 1156"/>
                  <a:gd name="T21" fmla="*/ 520 h 604"/>
                  <a:gd name="T22" fmla="*/ 379 w 1156"/>
                  <a:gd name="T23" fmla="*/ 462 h 604"/>
                  <a:gd name="T24" fmla="*/ 351 w 1156"/>
                  <a:gd name="T25" fmla="*/ 448 h 604"/>
                  <a:gd name="T26" fmla="*/ 272 w 1156"/>
                  <a:gd name="T27" fmla="*/ 468 h 604"/>
                  <a:gd name="T28" fmla="*/ 264 w 1156"/>
                  <a:gd name="T29" fmla="*/ 438 h 604"/>
                  <a:gd name="T30" fmla="*/ 307 w 1156"/>
                  <a:gd name="T31" fmla="*/ 422 h 604"/>
                  <a:gd name="T32" fmla="*/ 240 w 1156"/>
                  <a:gd name="T33" fmla="*/ 428 h 604"/>
                  <a:gd name="T34" fmla="*/ 176 w 1156"/>
                  <a:gd name="T35" fmla="*/ 422 h 604"/>
                  <a:gd name="T36" fmla="*/ 124 w 1156"/>
                  <a:gd name="T37" fmla="*/ 444 h 604"/>
                  <a:gd name="T38" fmla="*/ 137 w 1156"/>
                  <a:gd name="T39" fmla="*/ 484 h 604"/>
                  <a:gd name="T40" fmla="*/ 122 w 1156"/>
                  <a:gd name="T41" fmla="*/ 490 h 604"/>
                  <a:gd name="T42" fmla="*/ 115 w 1156"/>
                  <a:gd name="T43" fmla="*/ 512 h 604"/>
                  <a:gd name="T44" fmla="*/ 113 w 1156"/>
                  <a:gd name="T45" fmla="*/ 480 h 604"/>
                  <a:gd name="T46" fmla="*/ 105 w 1156"/>
                  <a:gd name="T47" fmla="*/ 440 h 604"/>
                  <a:gd name="T48" fmla="*/ 83 w 1156"/>
                  <a:gd name="T49" fmla="*/ 418 h 604"/>
                  <a:gd name="T50" fmla="*/ 41 w 1156"/>
                  <a:gd name="T51" fmla="*/ 390 h 604"/>
                  <a:gd name="T52" fmla="*/ 54 w 1156"/>
                  <a:gd name="T53" fmla="*/ 374 h 604"/>
                  <a:gd name="T54" fmla="*/ 22 w 1156"/>
                  <a:gd name="T55" fmla="*/ 324 h 604"/>
                  <a:gd name="T56" fmla="*/ 9 w 1156"/>
                  <a:gd name="T57" fmla="*/ 308 h 604"/>
                  <a:gd name="T58" fmla="*/ 2 w 1156"/>
                  <a:gd name="T59" fmla="*/ 270 h 604"/>
                  <a:gd name="T60" fmla="*/ 54 w 1156"/>
                  <a:gd name="T61" fmla="*/ 286 h 604"/>
                  <a:gd name="T62" fmla="*/ 148 w 1156"/>
                  <a:gd name="T63" fmla="*/ 276 h 604"/>
                  <a:gd name="T64" fmla="*/ 137 w 1156"/>
                  <a:gd name="T65" fmla="*/ 252 h 604"/>
                  <a:gd name="T66" fmla="*/ 170 w 1156"/>
                  <a:gd name="T67" fmla="*/ 250 h 604"/>
                  <a:gd name="T68" fmla="*/ 218 w 1156"/>
                  <a:gd name="T69" fmla="*/ 256 h 604"/>
                  <a:gd name="T70" fmla="*/ 277 w 1156"/>
                  <a:gd name="T71" fmla="*/ 240 h 604"/>
                  <a:gd name="T72" fmla="*/ 433 w 1156"/>
                  <a:gd name="T73" fmla="*/ 180 h 604"/>
                  <a:gd name="T74" fmla="*/ 399 w 1156"/>
                  <a:gd name="T75" fmla="*/ 158 h 604"/>
                  <a:gd name="T76" fmla="*/ 475 w 1156"/>
                  <a:gd name="T77" fmla="*/ 126 h 604"/>
                  <a:gd name="T78" fmla="*/ 514 w 1156"/>
                  <a:gd name="T79" fmla="*/ 100 h 604"/>
                  <a:gd name="T80" fmla="*/ 433 w 1156"/>
                  <a:gd name="T81" fmla="*/ 102 h 604"/>
                  <a:gd name="T82" fmla="*/ 420 w 1156"/>
                  <a:gd name="T83" fmla="*/ 84 h 604"/>
                  <a:gd name="T84" fmla="*/ 512 w 1156"/>
                  <a:gd name="T85" fmla="*/ 90 h 604"/>
                  <a:gd name="T86" fmla="*/ 464 w 1156"/>
                  <a:gd name="T87" fmla="*/ 82 h 604"/>
                  <a:gd name="T88" fmla="*/ 418 w 1156"/>
                  <a:gd name="T89" fmla="*/ 70 h 604"/>
                  <a:gd name="T90" fmla="*/ 462 w 1156"/>
                  <a:gd name="T91" fmla="*/ 72 h 604"/>
                  <a:gd name="T92" fmla="*/ 525 w 1156"/>
                  <a:gd name="T93" fmla="*/ 66 h 604"/>
                  <a:gd name="T94" fmla="*/ 558 w 1156"/>
                  <a:gd name="T95" fmla="*/ 118 h 604"/>
                  <a:gd name="T96" fmla="*/ 568 w 1156"/>
                  <a:gd name="T97" fmla="*/ 58 h 604"/>
                  <a:gd name="T98" fmla="*/ 584 w 1156"/>
                  <a:gd name="T99" fmla="*/ 110 h 604"/>
                  <a:gd name="T100" fmla="*/ 597 w 1156"/>
                  <a:gd name="T101" fmla="*/ 52 h 604"/>
                  <a:gd name="T102" fmla="*/ 616 w 1156"/>
                  <a:gd name="T103" fmla="*/ 102 h 604"/>
                  <a:gd name="T104" fmla="*/ 989 w 1156"/>
                  <a:gd name="T105" fmla="*/ 0 h 60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56"/>
                  <a:gd name="T160" fmla="*/ 0 h 604"/>
                  <a:gd name="T161" fmla="*/ 1156 w 1156"/>
                  <a:gd name="T162" fmla="*/ 604 h 60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56" h="604">
                    <a:moveTo>
                      <a:pt x="1143" y="8"/>
                    </a:moveTo>
                    <a:lnTo>
                      <a:pt x="1156" y="600"/>
                    </a:lnTo>
                    <a:lnTo>
                      <a:pt x="573" y="604"/>
                    </a:lnTo>
                    <a:lnTo>
                      <a:pt x="558" y="584"/>
                    </a:lnTo>
                    <a:lnTo>
                      <a:pt x="573" y="574"/>
                    </a:lnTo>
                    <a:lnTo>
                      <a:pt x="555" y="566"/>
                    </a:lnTo>
                    <a:lnTo>
                      <a:pt x="555" y="548"/>
                    </a:lnTo>
                    <a:lnTo>
                      <a:pt x="579" y="532"/>
                    </a:lnTo>
                    <a:lnTo>
                      <a:pt x="577" y="520"/>
                    </a:lnTo>
                    <a:lnTo>
                      <a:pt x="534" y="528"/>
                    </a:lnTo>
                    <a:lnTo>
                      <a:pt x="529" y="514"/>
                    </a:lnTo>
                    <a:lnTo>
                      <a:pt x="512" y="514"/>
                    </a:lnTo>
                    <a:lnTo>
                      <a:pt x="516" y="496"/>
                    </a:lnTo>
                    <a:lnTo>
                      <a:pt x="503" y="492"/>
                    </a:lnTo>
                    <a:lnTo>
                      <a:pt x="475" y="508"/>
                    </a:lnTo>
                    <a:lnTo>
                      <a:pt x="468" y="496"/>
                    </a:lnTo>
                    <a:lnTo>
                      <a:pt x="444" y="504"/>
                    </a:lnTo>
                    <a:lnTo>
                      <a:pt x="436" y="516"/>
                    </a:lnTo>
                    <a:lnTo>
                      <a:pt x="423" y="514"/>
                    </a:lnTo>
                    <a:lnTo>
                      <a:pt x="416" y="504"/>
                    </a:lnTo>
                    <a:lnTo>
                      <a:pt x="403" y="506"/>
                    </a:lnTo>
                    <a:lnTo>
                      <a:pt x="340" y="520"/>
                    </a:lnTo>
                    <a:lnTo>
                      <a:pt x="322" y="494"/>
                    </a:lnTo>
                    <a:lnTo>
                      <a:pt x="379" y="462"/>
                    </a:lnTo>
                    <a:lnTo>
                      <a:pt x="370" y="444"/>
                    </a:lnTo>
                    <a:lnTo>
                      <a:pt x="351" y="448"/>
                    </a:lnTo>
                    <a:lnTo>
                      <a:pt x="288" y="470"/>
                    </a:lnTo>
                    <a:lnTo>
                      <a:pt x="272" y="468"/>
                    </a:lnTo>
                    <a:lnTo>
                      <a:pt x="257" y="448"/>
                    </a:lnTo>
                    <a:lnTo>
                      <a:pt x="264" y="438"/>
                    </a:lnTo>
                    <a:lnTo>
                      <a:pt x="283" y="430"/>
                    </a:lnTo>
                    <a:lnTo>
                      <a:pt x="307" y="422"/>
                    </a:lnTo>
                    <a:lnTo>
                      <a:pt x="268" y="428"/>
                    </a:lnTo>
                    <a:lnTo>
                      <a:pt x="240" y="428"/>
                    </a:lnTo>
                    <a:lnTo>
                      <a:pt x="196" y="432"/>
                    </a:lnTo>
                    <a:lnTo>
                      <a:pt x="176" y="422"/>
                    </a:lnTo>
                    <a:lnTo>
                      <a:pt x="131" y="422"/>
                    </a:lnTo>
                    <a:lnTo>
                      <a:pt x="124" y="444"/>
                    </a:lnTo>
                    <a:lnTo>
                      <a:pt x="133" y="458"/>
                    </a:lnTo>
                    <a:lnTo>
                      <a:pt x="137" y="484"/>
                    </a:lnTo>
                    <a:lnTo>
                      <a:pt x="120" y="478"/>
                    </a:lnTo>
                    <a:lnTo>
                      <a:pt x="122" y="490"/>
                    </a:lnTo>
                    <a:lnTo>
                      <a:pt x="135" y="508"/>
                    </a:lnTo>
                    <a:lnTo>
                      <a:pt x="115" y="512"/>
                    </a:lnTo>
                    <a:lnTo>
                      <a:pt x="102" y="502"/>
                    </a:lnTo>
                    <a:lnTo>
                      <a:pt x="113" y="480"/>
                    </a:lnTo>
                    <a:lnTo>
                      <a:pt x="100" y="482"/>
                    </a:lnTo>
                    <a:lnTo>
                      <a:pt x="105" y="440"/>
                    </a:lnTo>
                    <a:lnTo>
                      <a:pt x="115" y="420"/>
                    </a:lnTo>
                    <a:lnTo>
                      <a:pt x="83" y="418"/>
                    </a:lnTo>
                    <a:lnTo>
                      <a:pt x="63" y="404"/>
                    </a:lnTo>
                    <a:lnTo>
                      <a:pt x="41" y="390"/>
                    </a:lnTo>
                    <a:lnTo>
                      <a:pt x="37" y="378"/>
                    </a:lnTo>
                    <a:lnTo>
                      <a:pt x="54" y="374"/>
                    </a:lnTo>
                    <a:lnTo>
                      <a:pt x="35" y="334"/>
                    </a:lnTo>
                    <a:lnTo>
                      <a:pt x="22" y="324"/>
                    </a:lnTo>
                    <a:lnTo>
                      <a:pt x="0" y="318"/>
                    </a:lnTo>
                    <a:lnTo>
                      <a:pt x="9" y="308"/>
                    </a:lnTo>
                    <a:lnTo>
                      <a:pt x="24" y="292"/>
                    </a:lnTo>
                    <a:lnTo>
                      <a:pt x="2" y="270"/>
                    </a:lnTo>
                    <a:lnTo>
                      <a:pt x="22" y="264"/>
                    </a:lnTo>
                    <a:lnTo>
                      <a:pt x="54" y="286"/>
                    </a:lnTo>
                    <a:lnTo>
                      <a:pt x="126" y="286"/>
                    </a:lnTo>
                    <a:lnTo>
                      <a:pt x="148" y="276"/>
                    </a:lnTo>
                    <a:lnTo>
                      <a:pt x="150" y="260"/>
                    </a:lnTo>
                    <a:lnTo>
                      <a:pt x="137" y="252"/>
                    </a:lnTo>
                    <a:lnTo>
                      <a:pt x="152" y="242"/>
                    </a:lnTo>
                    <a:lnTo>
                      <a:pt x="170" y="250"/>
                    </a:lnTo>
                    <a:lnTo>
                      <a:pt x="192" y="260"/>
                    </a:lnTo>
                    <a:lnTo>
                      <a:pt x="218" y="256"/>
                    </a:lnTo>
                    <a:lnTo>
                      <a:pt x="242" y="246"/>
                    </a:lnTo>
                    <a:lnTo>
                      <a:pt x="277" y="240"/>
                    </a:lnTo>
                    <a:lnTo>
                      <a:pt x="377" y="206"/>
                    </a:lnTo>
                    <a:lnTo>
                      <a:pt x="433" y="180"/>
                    </a:lnTo>
                    <a:lnTo>
                      <a:pt x="444" y="172"/>
                    </a:lnTo>
                    <a:lnTo>
                      <a:pt x="399" y="158"/>
                    </a:lnTo>
                    <a:lnTo>
                      <a:pt x="429" y="120"/>
                    </a:lnTo>
                    <a:lnTo>
                      <a:pt x="475" y="126"/>
                    </a:lnTo>
                    <a:lnTo>
                      <a:pt x="516" y="122"/>
                    </a:lnTo>
                    <a:lnTo>
                      <a:pt x="514" y="100"/>
                    </a:lnTo>
                    <a:lnTo>
                      <a:pt x="451" y="106"/>
                    </a:lnTo>
                    <a:lnTo>
                      <a:pt x="433" y="102"/>
                    </a:lnTo>
                    <a:lnTo>
                      <a:pt x="412" y="94"/>
                    </a:lnTo>
                    <a:cubicBezTo>
                      <a:pt x="418" y="83"/>
                      <a:pt x="414" y="84"/>
                      <a:pt x="420" y="84"/>
                    </a:cubicBezTo>
                    <a:lnTo>
                      <a:pt x="457" y="98"/>
                    </a:lnTo>
                    <a:lnTo>
                      <a:pt x="512" y="90"/>
                    </a:lnTo>
                    <a:lnTo>
                      <a:pt x="512" y="74"/>
                    </a:lnTo>
                    <a:lnTo>
                      <a:pt x="464" y="82"/>
                    </a:lnTo>
                    <a:lnTo>
                      <a:pt x="438" y="78"/>
                    </a:lnTo>
                    <a:cubicBezTo>
                      <a:pt x="431" y="75"/>
                      <a:pt x="418" y="70"/>
                      <a:pt x="418" y="70"/>
                    </a:cubicBezTo>
                    <a:lnTo>
                      <a:pt x="427" y="60"/>
                    </a:lnTo>
                    <a:lnTo>
                      <a:pt x="462" y="72"/>
                    </a:lnTo>
                    <a:lnTo>
                      <a:pt x="494" y="68"/>
                    </a:lnTo>
                    <a:lnTo>
                      <a:pt x="525" y="66"/>
                    </a:lnTo>
                    <a:lnTo>
                      <a:pt x="527" y="122"/>
                    </a:lnTo>
                    <a:lnTo>
                      <a:pt x="558" y="118"/>
                    </a:lnTo>
                    <a:lnTo>
                      <a:pt x="555" y="62"/>
                    </a:lnTo>
                    <a:lnTo>
                      <a:pt x="568" y="58"/>
                    </a:lnTo>
                    <a:lnTo>
                      <a:pt x="571" y="114"/>
                    </a:lnTo>
                    <a:lnTo>
                      <a:pt x="584" y="110"/>
                    </a:lnTo>
                    <a:lnTo>
                      <a:pt x="584" y="54"/>
                    </a:lnTo>
                    <a:lnTo>
                      <a:pt x="597" y="52"/>
                    </a:lnTo>
                    <a:lnTo>
                      <a:pt x="597" y="110"/>
                    </a:lnTo>
                    <a:lnTo>
                      <a:pt x="616" y="102"/>
                    </a:lnTo>
                    <a:lnTo>
                      <a:pt x="614" y="20"/>
                    </a:lnTo>
                    <a:lnTo>
                      <a:pt x="989" y="0"/>
                    </a:lnTo>
                    <a:lnTo>
                      <a:pt x="1143" y="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586" name="Freeform 32"/>
              <p:cNvSpPr>
                <a:spLocks/>
              </p:cNvSpPr>
              <p:nvPr/>
            </p:nvSpPr>
            <p:spPr bwMode="ltGray">
              <a:xfrm>
                <a:off x="2194" y="3470"/>
                <a:ext cx="222" cy="110"/>
              </a:xfrm>
              <a:custGeom>
                <a:avLst/>
                <a:gdLst>
                  <a:gd name="T0" fmla="*/ 225 w 204"/>
                  <a:gd name="T1" fmla="*/ 0 h 110"/>
                  <a:gd name="T2" fmla="*/ 131 w 204"/>
                  <a:gd name="T3" fmla="*/ 16 h 110"/>
                  <a:gd name="T4" fmla="*/ 133 w 204"/>
                  <a:gd name="T5" fmla="*/ 22 h 110"/>
                  <a:gd name="T6" fmla="*/ 203 w 204"/>
                  <a:gd name="T7" fmla="*/ 14 h 110"/>
                  <a:gd name="T8" fmla="*/ 201 w 204"/>
                  <a:gd name="T9" fmla="*/ 26 h 110"/>
                  <a:gd name="T10" fmla="*/ 131 w 204"/>
                  <a:gd name="T11" fmla="*/ 38 h 110"/>
                  <a:gd name="T12" fmla="*/ 133 w 204"/>
                  <a:gd name="T13" fmla="*/ 50 h 110"/>
                  <a:gd name="T14" fmla="*/ 206 w 204"/>
                  <a:gd name="T15" fmla="*/ 34 h 110"/>
                  <a:gd name="T16" fmla="*/ 211 w 204"/>
                  <a:gd name="T17" fmla="*/ 80 h 110"/>
                  <a:gd name="T18" fmla="*/ 143 w 204"/>
                  <a:gd name="T19" fmla="*/ 84 h 110"/>
                  <a:gd name="T20" fmla="*/ 88 w 204"/>
                  <a:gd name="T21" fmla="*/ 44 h 110"/>
                  <a:gd name="T22" fmla="*/ 88 w 204"/>
                  <a:gd name="T23" fmla="*/ 56 h 110"/>
                  <a:gd name="T24" fmla="*/ 131 w 204"/>
                  <a:gd name="T25" fmla="*/ 86 h 110"/>
                  <a:gd name="T26" fmla="*/ 54 w 204"/>
                  <a:gd name="T27" fmla="*/ 94 h 110"/>
                  <a:gd name="T28" fmla="*/ 54 w 204"/>
                  <a:gd name="T29" fmla="*/ 30 h 110"/>
                  <a:gd name="T30" fmla="*/ 36 w 204"/>
                  <a:gd name="T31" fmla="*/ 34 h 110"/>
                  <a:gd name="T32" fmla="*/ 40 w 204"/>
                  <a:gd name="T33" fmla="*/ 94 h 110"/>
                  <a:gd name="T34" fmla="*/ 14 w 204"/>
                  <a:gd name="T35" fmla="*/ 88 h 110"/>
                  <a:gd name="T36" fmla="*/ 14 w 204"/>
                  <a:gd name="T37" fmla="*/ 32 h 110"/>
                  <a:gd name="T38" fmla="*/ 0 w 204"/>
                  <a:gd name="T39" fmla="*/ 28 h 110"/>
                  <a:gd name="T40" fmla="*/ 4 w 204"/>
                  <a:gd name="T41" fmla="*/ 92 h 110"/>
                  <a:gd name="T42" fmla="*/ 83 w 204"/>
                  <a:gd name="T43" fmla="*/ 110 h 110"/>
                  <a:gd name="T44" fmla="*/ 215 w 204"/>
                  <a:gd name="T45" fmla="*/ 98 h 110"/>
                  <a:gd name="T46" fmla="*/ 242 w 204"/>
                  <a:gd name="T47" fmla="*/ 72 h 110"/>
                  <a:gd name="T48" fmla="*/ 225 w 204"/>
                  <a:gd name="T49" fmla="*/ 0 h 1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4"/>
                  <a:gd name="T76" fmla="*/ 0 h 110"/>
                  <a:gd name="T77" fmla="*/ 204 w 204"/>
                  <a:gd name="T78" fmla="*/ 110 h 11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4" h="110">
                    <a:moveTo>
                      <a:pt x="190" y="0"/>
                    </a:moveTo>
                    <a:lnTo>
                      <a:pt x="110" y="16"/>
                    </a:lnTo>
                    <a:lnTo>
                      <a:pt x="112" y="22"/>
                    </a:lnTo>
                    <a:lnTo>
                      <a:pt x="172" y="14"/>
                    </a:lnTo>
                    <a:lnTo>
                      <a:pt x="170" y="26"/>
                    </a:lnTo>
                    <a:lnTo>
                      <a:pt x="110" y="38"/>
                    </a:lnTo>
                    <a:lnTo>
                      <a:pt x="112" y="50"/>
                    </a:lnTo>
                    <a:lnTo>
                      <a:pt x="174" y="34"/>
                    </a:lnTo>
                    <a:lnTo>
                      <a:pt x="178" y="80"/>
                    </a:lnTo>
                    <a:lnTo>
                      <a:pt x="120" y="84"/>
                    </a:lnTo>
                    <a:lnTo>
                      <a:pt x="74" y="44"/>
                    </a:lnTo>
                    <a:lnTo>
                      <a:pt x="74" y="56"/>
                    </a:lnTo>
                    <a:lnTo>
                      <a:pt x="110" y="86"/>
                    </a:lnTo>
                    <a:lnTo>
                      <a:pt x="46" y="94"/>
                    </a:lnTo>
                    <a:lnTo>
                      <a:pt x="46" y="30"/>
                    </a:lnTo>
                    <a:cubicBezTo>
                      <a:pt x="29" y="32"/>
                      <a:pt x="30" y="27"/>
                      <a:pt x="30" y="34"/>
                    </a:cubicBezTo>
                    <a:lnTo>
                      <a:pt x="34" y="94"/>
                    </a:lnTo>
                    <a:lnTo>
                      <a:pt x="12" y="88"/>
                    </a:lnTo>
                    <a:lnTo>
                      <a:pt x="12" y="32"/>
                    </a:lnTo>
                    <a:lnTo>
                      <a:pt x="0" y="28"/>
                    </a:lnTo>
                    <a:lnTo>
                      <a:pt x="4" y="92"/>
                    </a:lnTo>
                    <a:lnTo>
                      <a:pt x="70" y="110"/>
                    </a:lnTo>
                    <a:lnTo>
                      <a:pt x="182" y="98"/>
                    </a:lnTo>
                    <a:lnTo>
                      <a:pt x="204" y="72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587" name="Freeform 33"/>
              <p:cNvSpPr>
                <a:spLocks/>
              </p:cNvSpPr>
              <p:nvPr/>
            </p:nvSpPr>
            <p:spPr bwMode="ltGray">
              <a:xfrm>
                <a:off x="2874" y="3426"/>
                <a:ext cx="1004" cy="606"/>
              </a:xfrm>
              <a:custGeom>
                <a:avLst/>
                <a:gdLst>
                  <a:gd name="T0" fmla="*/ 487 w 1004"/>
                  <a:gd name="T1" fmla="*/ 28 h 606"/>
                  <a:gd name="T2" fmla="*/ 487 w 1004"/>
                  <a:gd name="T3" fmla="*/ 36 h 606"/>
                  <a:gd name="T4" fmla="*/ 315 w 1004"/>
                  <a:gd name="T5" fmla="*/ 56 h 606"/>
                  <a:gd name="T6" fmla="*/ 520 w 1004"/>
                  <a:gd name="T7" fmla="*/ 42 h 606"/>
                  <a:gd name="T8" fmla="*/ 317 w 1004"/>
                  <a:gd name="T9" fmla="*/ 66 h 606"/>
                  <a:gd name="T10" fmla="*/ 392 w 1004"/>
                  <a:gd name="T11" fmla="*/ 88 h 606"/>
                  <a:gd name="T12" fmla="*/ 514 w 1004"/>
                  <a:gd name="T13" fmla="*/ 82 h 606"/>
                  <a:gd name="T14" fmla="*/ 535 w 1004"/>
                  <a:gd name="T15" fmla="*/ 102 h 606"/>
                  <a:gd name="T16" fmla="*/ 518 w 1004"/>
                  <a:gd name="T17" fmla="*/ 130 h 606"/>
                  <a:gd name="T18" fmla="*/ 601 w 1004"/>
                  <a:gd name="T19" fmla="*/ 182 h 606"/>
                  <a:gd name="T20" fmla="*/ 780 w 1004"/>
                  <a:gd name="T21" fmla="*/ 206 h 606"/>
                  <a:gd name="T22" fmla="*/ 845 w 1004"/>
                  <a:gd name="T23" fmla="*/ 186 h 606"/>
                  <a:gd name="T24" fmla="*/ 841 w 1004"/>
                  <a:gd name="T25" fmla="*/ 210 h 606"/>
                  <a:gd name="T26" fmla="*/ 865 w 1004"/>
                  <a:gd name="T27" fmla="*/ 240 h 606"/>
                  <a:gd name="T28" fmla="*/ 969 w 1004"/>
                  <a:gd name="T29" fmla="*/ 224 h 606"/>
                  <a:gd name="T30" fmla="*/ 1000 w 1004"/>
                  <a:gd name="T31" fmla="*/ 214 h 606"/>
                  <a:gd name="T32" fmla="*/ 993 w 1004"/>
                  <a:gd name="T33" fmla="*/ 248 h 606"/>
                  <a:gd name="T34" fmla="*/ 997 w 1004"/>
                  <a:gd name="T35" fmla="*/ 262 h 606"/>
                  <a:gd name="T36" fmla="*/ 993 w 1004"/>
                  <a:gd name="T37" fmla="*/ 282 h 606"/>
                  <a:gd name="T38" fmla="*/ 954 w 1004"/>
                  <a:gd name="T39" fmla="*/ 342 h 606"/>
                  <a:gd name="T40" fmla="*/ 910 w 1004"/>
                  <a:gd name="T41" fmla="*/ 358 h 606"/>
                  <a:gd name="T42" fmla="*/ 886 w 1004"/>
                  <a:gd name="T43" fmla="*/ 414 h 606"/>
                  <a:gd name="T44" fmla="*/ 869 w 1004"/>
                  <a:gd name="T45" fmla="*/ 430 h 606"/>
                  <a:gd name="T46" fmla="*/ 882 w 1004"/>
                  <a:gd name="T47" fmla="*/ 472 h 606"/>
                  <a:gd name="T48" fmla="*/ 862 w 1004"/>
                  <a:gd name="T49" fmla="*/ 452 h 606"/>
                  <a:gd name="T50" fmla="*/ 847 w 1004"/>
                  <a:gd name="T51" fmla="*/ 440 h 606"/>
                  <a:gd name="T52" fmla="*/ 860 w 1004"/>
                  <a:gd name="T53" fmla="*/ 380 h 606"/>
                  <a:gd name="T54" fmla="*/ 688 w 1004"/>
                  <a:gd name="T55" fmla="*/ 398 h 606"/>
                  <a:gd name="T56" fmla="*/ 710 w 1004"/>
                  <a:gd name="T57" fmla="*/ 430 h 606"/>
                  <a:gd name="T58" fmla="*/ 660 w 1004"/>
                  <a:gd name="T59" fmla="*/ 436 h 606"/>
                  <a:gd name="T60" fmla="*/ 570 w 1004"/>
                  <a:gd name="T61" fmla="*/ 400 h 606"/>
                  <a:gd name="T62" fmla="*/ 616 w 1004"/>
                  <a:gd name="T63" fmla="*/ 444 h 606"/>
                  <a:gd name="T64" fmla="*/ 647 w 1004"/>
                  <a:gd name="T65" fmla="*/ 476 h 606"/>
                  <a:gd name="T66" fmla="*/ 575 w 1004"/>
                  <a:gd name="T67" fmla="*/ 470 h 606"/>
                  <a:gd name="T68" fmla="*/ 538 w 1004"/>
                  <a:gd name="T69" fmla="*/ 480 h 606"/>
                  <a:gd name="T70" fmla="*/ 487 w 1004"/>
                  <a:gd name="T71" fmla="*/ 478 h 606"/>
                  <a:gd name="T72" fmla="*/ 409 w 1004"/>
                  <a:gd name="T73" fmla="*/ 512 h 606"/>
                  <a:gd name="T74" fmla="*/ 357 w 1004"/>
                  <a:gd name="T75" fmla="*/ 520 h 606"/>
                  <a:gd name="T76" fmla="*/ 374 w 1004"/>
                  <a:gd name="T77" fmla="*/ 550 h 606"/>
                  <a:gd name="T78" fmla="*/ 0 w 1004"/>
                  <a:gd name="T79" fmla="*/ 606 h 606"/>
                  <a:gd name="T80" fmla="*/ 296 w 1004"/>
                  <a:gd name="T81" fmla="*/ 8 h 6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04"/>
                  <a:gd name="T124" fmla="*/ 0 h 606"/>
                  <a:gd name="T125" fmla="*/ 1004 w 1004"/>
                  <a:gd name="T126" fmla="*/ 606 h 6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04" h="606">
                    <a:moveTo>
                      <a:pt x="315" y="22"/>
                    </a:moveTo>
                    <a:lnTo>
                      <a:pt x="487" y="28"/>
                    </a:lnTo>
                    <a:lnTo>
                      <a:pt x="518" y="18"/>
                    </a:lnTo>
                    <a:lnTo>
                      <a:pt x="487" y="36"/>
                    </a:lnTo>
                    <a:lnTo>
                      <a:pt x="313" y="36"/>
                    </a:lnTo>
                    <a:lnTo>
                      <a:pt x="315" y="56"/>
                    </a:lnTo>
                    <a:lnTo>
                      <a:pt x="487" y="52"/>
                    </a:lnTo>
                    <a:lnTo>
                      <a:pt x="520" y="42"/>
                    </a:lnTo>
                    <a:lnTo>
                      <a:pt x="487" y="64"/>
                    </a:lnTo>
                    <a:lnTo>
                      <a:pt x="317" y="66"/>
                    </a:lnTo>
                    <a:lnTo>
                      <a:pt x="333" y="78"/>
                    </a:lnTo>
                    <a:lnTo>
                      <a:pt x="392" y="88"/>
                    </a:lnTo>
                    <a:lnTo>
                      <a:pt x="477" y="84"/>
                    </a:lnTo>
                    <a:lnTo>
                      <a:pt x="514" y="82"/>
                    </a:lnTo>
                    <a:lnTo>
                      <a:pt x="516" y="102"/>
                    </a:lnTo>
                    <a:lnTo>
                      <a:pt x="535" y="102"/>
                    </a:lnTo>
                    <a:lnTo>
                      <a:pt x="540" y="120"/>
                    </a:lnTo>
                    <a:lnTo>
                      <a:pt x="518" y="130"/>
                    </a:lnTo>
                    <a:lnTo>
                      <a:pt x="527" y="148"/>
                    </a:lnTo>
                    <a:lnTo>
                      <a:pt x="601" y="182"/>
                    </a:lnTo>
                    <a:lnTo>
                      <a:pt x="701" y="202"/>
                    </a:lnTo>
                    <a:lnTo>
                      <a:pt x="780" y="206"/>
                    </a:lnTo>
                    <a:lnTo>
                      <a:pt x="817" y="196"/>
                    </a:lnTo>
                    <a:lnTo>
                      <a:pt x="845" y="186"/>
                    </a:lnTo>
                    <a:lnTo>
                      <a:pt x="856" y="194"/>
                    </a:lnTo>
                    <a:lnTo>
                      <a:pt x="841" y="210"/>
                    </a:lnTo>
                    <a:lnTo>
                      <a:pt x="843" y="228"/>
                    </a:lnTo>
                    <a:lnTo>
                      <a:pt x="865" y="240"/>
                    </a:lnTo>
                    <a:lnTo>
                      <a:pt x="921" y="236"/>
                    </a:lnTo>
                    <a:lnTo>
                      <a:pt x="969" y="224"/>
                    </a:lnTo>
                    <a:lnTo>
                      <a:pt x="991" y="204"/>
                    </a:lnTo>
                    <a:lnTo>
                      <a:pt x="1000" y="214"/>
                    </a:lnTo>
                    <a:lnTo>
                      <a:pt x="984" y="232"/>
                    </a:lnTo>
                    <a:lnTo>
                      <a:pt x="993" y="248"/>
                    </a:lnTo>
                    <a:lnTo>
                      <a:pt x="982" y="260"/>
                    </a:lnTo>
                    <a:lnTo>
                      <a:pt x="997" y="262"/>
                    </a:lnTo>
                    <a:lnTo>
                      <a:pt x="1004" y="274"/>
                    </a:lnTo>
                    <a:lnTo>
                      <a:pt x="993" y="282"/>
                    </a:lnTo>
                    <a:lnTo>
                      <a:pt x="941" y="328"/>
                    </a:lnTo>
                    <a:lnTo>
                      <a:pt x="954" y="342"/>
                    </a:lnTo>
                    <a:lnTo>
                      <a:pt x="928" y="358"/>
                    </a:lnTo>
                    <a:lnTo>
                      <a:pt x="910" y="358"/>
                    </a:lnTo>
                    <a:lnTo>
                      <a:pt x="871" y="378"/>
                    </a:lnTo>
                    <a:lnTo>
                      <a:pt x="886" y="414"/>
                    </a:lnTo>
                    <a:lnTo>
                      <a:pt x="882" y="442"/>
                    </a:lnTo>
                    <a:lnTo>
                      <a:pt x="869" y="430"/>
                    </a:lnTo>
                    <a:lnTo>
                      <a:pt x="869" y="450"/>
                    </a:lnTo>
                    <a:lnTo>
                      <a:pt x="882" y="472"/>
                    </a:lnTo>
                    <a:lnTo>
                      <a:pt x="851" y="472"/>
                    </a:lnTo>
                    <a:lnTo>
                      <a:pt x="862" y="452"/>
                    </a:lnTo>
                    <a:lnTo>
                      <a:pt x="865" y="428"/>
                    </a:lnTo>
                    <a:lnTo>
                      <a:pt x="847" y="440"/>
                    </a:lnTo>
                    <a:lnTo>
                      <a:pt x="851" y="398"/>
                    </a:lnTo>
                    <a:lnTo>
                      <a:pt x="860" y="380"/>
                    </a:lnTo>
                    <a:lnTo>
                      <a:pt x="756" y="396"/>
                    </a:lnTo>
                    <a:lnTo>
                      <a:pt x="688" y="398"/>
                    </a:lnTo>
                    <a:lnTo>
                      <a:pt x="708" y="418"/>
                    </a:lnTo>
                    <a:lnTo>
                      <a:pt x="710" y="430"/>
                    </a:lnTo>
                    <a:lnTo>
                      <a:pt x="690" y="442"/>
                    </a:lnTo>
                    <a:lnTo>
                      <a:pt x="660" y="436"/>
                    </a:lnTo>
                    <a:lnTo>
                      <a:pt x="588" y="406"/>
                    </a:lnTo>
                    <a:lnTo>
                      <a:pt x="570" y="400"/>
                    </a:lnTo>
                    <a:lnTo>
                      <a:pt x="548" y="424"/>
                    </a:lnTo>
                    <a:lnTo>
                      <a:pt x="616" y="444"/>
                    </a:lnTo>
                    <a:lnTo>
                      <a:pt x="649" y="462"/>
                    </a:lnTo>
                    <a:lnTo>
                      <a:pt x="647" y="476"/>
                    </a:lnTo>
                    <a:lnTo>
                      <a:pt x="629" y="494"/>
                    </a:lnTo>
                    <a:lnTo>
                      <a:pt x="575" y="470"/>
                    </a:lnTo>
                    <a:lnTo>
                      <a:pt x="553" y="482"/>
                    </a:lnTo>
                    <a:lnTo>
                      <a:pt x="538" y="480"/>
                    </a:lnTo>
                    <a:lnTo>
                      <a:pt x="496" y="462"/>
                    </a:lnTo>
                    <a:lnTo>
                      <a:pt x="487" y="478"/>
                    </a:lnTo>
                    <a:lnTo>
                      <a:pt x="431" y="476"/>
                    </a:lnTo>
                    <a:lnTo>
                      <a:pt x="409" y="512"/>
                    </a:lnTo>
                    <a:lnTo>
                      <a:pt x="365" y="508"/>
                    </a:lnTo>
                    <a:lnTo>
                      <a:pt x="357" y="520"/>
                    </a:lnTo>
                    <a:lnTo>
                      <a:pt x="370" y="534"/>
                    </a:lnTo>
                    <a:lnTo>
                      <a:pt x="374" y="550"/>
                    </a:lnTo>
                    <a:lnTo>
                      <a:pt x="342" y="606"/>
                    </a:lnTo>
                    <a:lnTo>
                      <a:pt x="0" y="606"/>
                    </a:lnTo>
                    <a:lnTo>
                      <a:pt x="8" y="0"/>
                    </a:lnTo>
                    <a:lnTo>
                      <a:pt x="296" y="8"/>
                    </a:lnTo>
                    <a:lnTo>
                      <a:pt x="315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588" name="Freeform 34"/>
              <p:cNvSpPr>
                <a:spLocks/>
              </p:cNvSpPr>
              <p:nvPr/>
            </p:nvSpPr>
            <p:spPr bwMode="ltGray">
              <a:xfrm>
                <a:off x="3209" y="3454"/>
                <a:ext cx="161" cy="92"/>
              </a:xfrm>
              <a:custGeom>
                <a:avLst/>
                <a:gdLst>
                  <a:gd name="T0" fmla="*/ 0 w 148"/>
                  <a:gd name="T1" fmla="*/ 82 h 92"/>
                  <a:gd name="T2" fmla="*/ 4 w 148"/>
                  <a:gd name="T3" fmla="*/ 2 h 92"/>
                  <a:gd name="T4" fmla="*/ 22 w 148"/>
                  <a:gd name="T5" fmla="*/ 0 h 92"/>
                  <a:gd name="T6" fmla="*/ 14 w 148"/>
                  <a:gd name="T7" fmla="*/ 74 h 92"/>
                  <a:gd name="T8" fmla="*/ 52 w 148"/>
                  <a:gd name="T9" fmla="*/ 78 h 92"/>
                  <a:gd name="T10" fmla="*/ 54 w 148"/>
                  <a:gd name="T11" fmla="*/ 2 h 92"/>
                  <a:gd name="T12" fmla="*/ 69 w 148"/>
                  <a:gd name="T13" fmla="*/ 2 h 92"/>
                  <a:gd name="T14" fmla="*/ 66 w 148"/>
                  <a:gd name="T15" fmla="*/ 72 h 92"/>
                  <a:gd name="T16" fmla="*/ 111 w 148"/>
                  <a:gd name="T17" fmla="*/ 70 h 92"/>
                  <a:gd name="T18" fmla="*/ 109 w 148"/>
                  <a:gd name="T19" fmla="*/ 2 h 92"/>
                  <a:gd name="T20" fmla="*/ 125 w 148"/>
                  <a:gd name="T21" fmla="*/ 4 h 92"/>
                  <a:gd name="T22" fmla="*/ 123 w 148"/>
                  <a:gd name="T23" fmla="*/ 68 h 92"/>
                  <a:gd name="T24" fmla="*/ 161 w 148"/>
                  <a:gd name="T25" fmla="*/ 64 h 92"/>
                  <a:gd name="T26" fmla="*/ 151 w 148"/>
                  <a:gd name="T27" fmla="*/ 0 h 92"/>
                  <a:gd name="T28" fmla="*/ 168 w 148"/>
                  <a:gd name="T29" fmla="*/ 2 h 92"/>
                  <a:gd name="T30" fmla="*/ 175 w 148"/>
                  <a:gd name="T31" fmla="*/ 70 h 92"/>
                  <a:gd name="T32" fmla="*/ 71 w 148"/>
                  <a:gd name="T33" fmla="*/ 88 h 92"/>
                  <a:gd name="T34" fmla="*/ 10 w 148"/>
                  <a:gd name="T35" fmla="*/ 92 h 92"/>
                  <a:gd name="T36" fmla="*/ 0 w 148"/>
                  <a:gd name="T37" fmla="*/ 82 h 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8"/>
                  <a:gd name="T58" fmla="*/ 0 h 92"/>
                  <a:gd name="T59" fmla="*/ 148 w 148"/>
                  <a:gd name="T60" fmla="*/ 92 h 9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8" h="92">
                    <a:moveTo>
                      <a:pt x="0" y="82"/>
                    </a:moveTo>
                    <a:lnTo>
                      <a:pt x="4" y="2"/>
                    </a:lnTo>
                    <a:lnTo>
                      <a:pt x="18" y="0"/>
                    </a:lnTo>
                    <a:lnTo>
                      <a:pt x="12" y="74"/>
                    </a:lnTo>
                    <a:lnTo>
                      <a:pt x="44" y="78"/>
                    </a:lnTo>
                    <a:lnTo>
                      <a:pt x="46" y="2"/>
                    </a:lnTo>
                    <a:lnTo>
                      <a:pt x="58" y="2"/>
                    </a:lnTo>
                    <a:lnTo>
                      <a:pt x="56" y="72"/>
                    </a:lnTo>
                    <a:lnTo>
                      <a:pt x="94" y="70"/>
                    </a:lnTo>
                    <a:lnTo>
                      <a:pt x="92" y="2"/>
                    </a:lnTo>
                    <a:lnTo>
                      <a:pt x="106" y="4"/>
                    </a:lnTo>
                    <a:lnTo>
                      <a:pt x="104" y="68"/>
                    </a:lnTo>
                    <a:lnTo>
                      <a:pt x="136" y="64"/>
                    </a:lnTo>
                    <a:lnTo>
                      <a:pt x="128" y="0"/>
                    </a:lnTo>
                    <a:lnTo>
                      <a:pt x="142" y="2"/>
                    </a:lnTo>
                    <a:lnTo>
                      <a:pt x="148" y="70"/>
                    </a:lnTo>
                    <a:lnTo>
                      <a:pt x="60" y="88"/>
                    </a:lnTo>
                    <a:lnTo>
                      <a:pt x="8" y="9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23554" name="Rectangle 35"/>
          <p:cNvSpPr>
            <a:spLocks noChangeArrowheads="1"/>
          </p:cNvSpPr>
          <p:nvPr/>
        </p:nvSpPr>
        <p:spPr bwMode="auto">
          <a:xfrm>
            <a:off x="958850" y="64643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en-US" altLang="ja-JP" sz="1400"/>
          </a:p>
        </p:txBody>
      </p:sp>
      <p:sp>
        <p:nvSpPr>
          <p:cNvPr id="23555" name="Rectangle 36"/>
          <p:cNvSpPr>
            <a:spLocks noChangeArrowheads="1"/>
          </p:cNvSpPr>
          <p:nvPr/>
        </p:nvSpPr>
        <p:spPr bwMode="auto">
          <a:xfrm>
            <a:off x="3600450" y="64643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en-US" altLang="ja-JP" sz="1400"/>
          </a:p>
        </p:txBody>
      </p:sp>
      <p:pic>
        <p:nvPicPr>
          <p:cNvPr id="23557" name="Picture 38" descr="rule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39" descr="ku-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1375"/>
            <a:ext cx="9112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41"/>
          <p:cNvSpPr txBox="1">
            <a:spLocks noChangeArrowheads="1"/>
          </p:cNvSpPr>
          <p:nvPr/>
        </p:nvSpPr>
        <p:spPr bwMode="auto">
          <a:xfrm>
            <a:off x="2051050" y="112713"/>
            <a:ext cx="4702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3200" b="1"/>
              <a:t>Q2</a:t>
            </a:r>
            <a:r>
              <a:rPr lang="ja-JP" altLang="en-US" sz="3200" b="1"/>
              <a:t>　「光物性」カリキュラム</a:t>
            </a:r>
            <a:endParaRPr lang="ja-JP" altLang="en-US" sz="2800" b="1"/>
          </a:p>
        </p:txBody>
      </p:sp>
      <p:sp>
        <p:nvSpPr>
          <p:cNvPr id="23560" name="Text Box 42"/>
          <p:cNvSpPr txBox="1">
            <a:spLocks noChangeArrowheads="1"/>
          </p:cNvSpPr>
          <p:nvPr/>
        </p:nvSpPr>
        <p:spPr bwMode="auto">
          <a:xfrm>
            <a:off x="762454" y="915355"/>
            <a:ext cx="648607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ja-JP" altLang="en-US" b="1" dirty="0">
                <a:solidFill>
                  <a:srgbClr val="FF0000"/>
                </a:solidFill>
                <a:latin typeface="+mj-ea"/>
                <a:ea typeface="+mj-ea"/>
                <a:cs typeface="ＤＨＰ平成明朝体W7" charset="0"/>
              </a:rPr>
              <a:t>スタッフ</a:t>
            </a:r>
            <a:r>
              <a:rPr lang="ja-JP" altLang="en-US" b="1" dirty="0">
                <a:latin typeface="+mj-ea"/>
                <a:ea typeface="+mj-ea"/>
                <a:cs typeface="ＤＨＰ平成明朝体W7" charset="0"/>
              </a:rPr>
              <a:t>　　</a:t>
            </a:r>
            <a:endParaRPr lang="en-US" altLang="ja-JP" b="1" dirty="0">
              <a:latin typeface="+mj-ea"/>
              <a:ea typeface="+mj-ea"/>
              <a:cs typeface="ＤＨＰ平成明朝体W7" charset="0"/>
            </a:endParaRPr>
          </a:p>
          <a:p>
            <a:r>
              <a:rPr lang="ja-JP" altLang="en-US" b="1" dirty="0">
                <a:latin typeface="+mj-ea"/>
                <a:ea typeface="+mj-ea"/>
                <a:cs typeface="ＤＨＰ平成明朝体W7" charset="0"/>
              </a:rPr>
              <a:t>教授　　</a:t>
            </a:r>
            <a:r>
              <a:rPr lang="en-US" altLang="ja-JP" b="1" dirty="0">
                <a:latin typeface="+mj-ea"/>
                <a:ea typeface="+mj-ea"/>
                <a:cs typeface="ＤＨＰ平成明朝体W7" charset="0"/>
              </a:rPr>
              <a:t>	</a:t>
            </a:r>
            <a:r>
              <a:rPr lang="ja-JP" altLang="en-US" b="1" dirty="0">
                <a:latin typeface="+mj-ea"/>
                <a:ea typeface="+mj-ea"/>
                <a:cs typeface="ＤＨＰ平成明朝体W7" charset="0"/>
              </a:rPr>
              <a:t>田中</a:t>
            </a:r>
            <a:r>
              <a:rPr lang="en-US" altLang="ja-JP" b="1" dirty="0">
                <a:latin typeface="+mj-ea"/>
                <a:ea typeface="+mj-ea"/>
                <a:cs typeface="ＤＨＰ平成明朝体W7" charset="0"/>
              </a:rPr>
              <a:t> </a:t>
            </a:r>
            <a:r>
              <a:rPr lang="ja-JP" altLang="en-US" b="1" dirty="0">
                <a:latin typeface="+mj-ea"/>
                <a:ea typeface="+mj-ea"/>
                <a:cs typeface="ＤＨＰ平成明朝体W7" charset="0"/>
              </a:rPr>
              <a:t>耕一郎</a:t>
            </a:r>
            <a:r>
              <a:rPr lang="en-US" altLang="ja-JP" b="1" dirty="0">
                <a:latin typeface="+mj-ea"/>
                <a:ea typeface="+mj-ea"/>
                <a:cs typeface="ＤＨＰ平成明朝体W7" charset="0"/>
              </a:rPr>
              <a:t> </a:t>
            </a:r>
            <a:r>
              <a:rPr lang="ja-JP" altLang="en-US" b="1" dirty="0">
                <a:latin typeface="+mj-ea"/>
                <a:ea typeface="+mj-ea"/>
                <a:cs typeface="ＤＨＰ平成明朝体W7" charset="0"/>
              </a:rPr>
              <a:t>（</a:t>
            </a:r>
            <a:r>
              <a:rPr lang="en-US" altLang="ja-JP" b="1" dirty="0">
                <a:latin typeface="+mj-ea"/>
                <a:ea typeface="+mj-ea"/>
                <a:cs typeface="ＤＨＰ平成明朝体W7" charset="0"/>
              </a:rPr>
              <a:t>118</a:t>
            </a:r>
            <a:r>
              <a:rPr lang="ja-JP" altLang="en-US" b="1" dirty="0">
                <a:latin typeface="+mj-ea"/>
                <a:ea typeface="+mj-ea"/>
                <a:cs typeface="ＤＨＰ平成明朝体W7" charset="0"/>
              </a:rPr>
              <a:t>号室　内</a:t>
            </a:r>
            <a:r>
              <a:rPr lang="en-US" altLang="ja-JP" b="1" dirty="0">
                <a:latin typeface="+mj-ea"/>
                <a:ea typeface="+mj-ea"/>
                <a:cs typeface="ＤＨＰ平成明朝体W7" charset="0"/>
              </a:rPr>
              <a:t>3756</a:t>
            </a:r>
            <a:r>
              <a:rPr lang="ja-JP" altLang="en-US" b="1" dirty="0">
                <a:latin typeface="+mj-ea"/>
                <a:ea typeface="+mj-ea"/>
                <a:cs typeface="ＤＨＰ平成明朝体W7" charset="0"/>
              </a:rPr>
              <a:t>）</a:t>
            </a:r>
            <a:endParaRPr lang="en-US" altLang="ja-JP" b="1" dirty="0">
              <a:solidFill>
                <a:srgbClr val="2D2DB9"/>
              </a:solidFill>
              <a:latin typeface="+mj-ea"/>
              <a:ea typeface="+mj-ea"/>
              <a:cs typeface="ＤＨＰ平成明朝体W7" charset="0"/>
            </a:endParaRPr>
          </a:p>
          <a:p>
            <a:r>
              <a:rPr lang="ja-JP" altLang="en-US" b="1" dirty="0">
                <a:latin typeface="+mj-ea"/>
                <a:ea typeface="+mj-ea"/>
                <a:cs typeface="ＤＨＰ平成明朝体W7" charset="0"/>
              </a:rPr>
              <a:t>准教授　</a:t>
            </a:r>
            <a:r>
              <a:rPr lang="en-US" altLang="ja-JP" b="1" dirty="0">
                <a:latin typeface="+mj-ea"/>
                <a:ea typeface="+mj-ea"/>
                <a:cs typeface="ＤＨＰ平成明朝体W7" charset="0"/>
              </a:rPr>
              <a:t> 	</a:t>
            </a:r>
            <a:r>
              <a:rPr lang="ja-JP" altLang="en-US" b="1" dirty="0">
                <a:latin typeface="+mj-ea"/>
                <a:ea typeface="+mj-ea"/>
                <a:cs typeface="ＤＨＰ平成明朝体W7" charset="0"/>
              </a:rPr>
              <a:t>中</a:t>
            </a:r>
            <a:r>
              <a:rPr lang="en-US" altLang="ja-JP" b="1" dirty="0">
                <a:latin typeface="+mj-ea"/>
                <a:ea typeface="+mj-ea"/>
                <a:cs typeface="ＤＨＰ平成明朝体W7" charset="0"/>
              </a:rPr>
              <a:t> </a:t>
            </a:r>
            <a:r>
              <a:rPr lang="ja-JP" altLang="en-US" b="1" dirty="0">
                <a:latin typeface="+mj-ea"/>
                <a:ea typeface="+mj-ea"/>
                <a:cs typeface="ＤＨＰ平成明朝体W7" charset="0"/>
              </a:rPr>
              <a:t>暢子　　</a:t>
            </a:r>
            <a:r>
              <a:rPr lang="en-US" altLang="ja-JP" b="1" dirty="0">
                <a:latin typeface="+mj-ea"/>
                <a:ea typeface="+mj-ea"/>
                <a:cs typeface="ＤＨＰ平成明朝体W7" charset="0"/>
              </a:rPr>
              <a:t>   </a:t>
            </a:r>
            <a:r>
              <a:rPr lang="ja-JP" altLang="en-US" b="1" dirty="0">
                <a:latin typeface="+mj-ea"/>
                <a:ea typeface="+mj-ea"/>
                <a:cs typeface="ＤＨＰ平成明朝体W7" charset="0"/>
              </a:rPr>
              <a:t>（</a:t>
            </a:r>
            <a:r>
              <a:rPr lang="en-US" altLang="ja-JP" b="1" dirty="0">
                <a:latin typeface="+mj-ea"/>
                <a:ea typeface="+mj-ea"/>
                <a:cs typeface="ＤＨＰ平成明朝体W7" charset="0"/>
              </a:rPr>
              <a:t>120</a:t>
            </a:r>
            <a:r>
              <a:rPr lang="ja-JP" altLang="en-US" b="1" dirty="0">
                <a:latin typeface="+mj-ea"/>
                <a:ea typeface="+mj-ea"/>
                <a:cs typeface="ＤＨＰ平成明朝体W7" charset="0"/>
              </a:rPr>
              <a:t>号室　内</a:t>
            </a:r>
            <a:r>
              <a:rPr lang="en-US" altLang="ja-JP" b="1" dirty="0">
                <a:latin typeface="+mj-ea"/>
                <a:ea typeface="+mj-ea"/>
                <a:cs typeface="ＤＨＰ平成明朝体W7" charset="0"/>
              </a:rPr>
              <a:t>3746</a:t>
            </a:r>
            <a:r>
              <a:rPr lang="ja-JP" altLang="en-US" b="1" dirty="0">
                <a:latin typeface="+mj-ea"/>
                <a:ea typeface="+mj-ea"/>
                <a:cs typeface="ＤＨＰ平成明朝体W7" charset="0"/>
              </a:rPr>
              <a:t>）　</a:t>
            </a:r>
          </a:p>
          <a:p>
            <a:r>
              <a:rPr lang="ja-JP" altLang="en-US" b="1" dirty="0">
                <a:latin typeface="+mj-ea"/>
                <a:ea typeface="+mj-ea"/>
                <a:cs typeface="ＤＨＰ平成明朝体W7" charset="0"/>
              </a:rPr>
              <a:t>助教　　</a:t>
            </a:r>
            <a:r>
              <a:rPr lang="en-US" altLang="ja-JP" b="1" dirty="0">
                <a:latin typeface="+mj-ea"/>
                <a:ea typeface="+mj-ea"/>
                <a:cs typeface="ＤＨＰ平成明朝体W7" charset="0"/>
              </a:rPr>
              <a:t>	</a:t>
            </a:r>
            <a:r>
              <a:rPr lang="ja-JP" altLang="en-US" b="1" dirty="0">
                <a:latin typeface="+mj-ea"/>
                <a:ea typeface="+mj-ea"/>
                <a:cs typeface="ＤＨＰ平成明朝体W7" charset="0"/>
              </a:rPr>
              <a:t>有川</a:t>
            </a:r>
            <a:r>
              <a:rPr lang="en-US" altLang="ja-JP" b="1" dirty="0">
                <a:latin typeface="+mj-ea"/>
                <a:ea typeface="+mj-ea"/>
                <a:cs typeface="ＤＨＰ平成明朝体W7" charset="0"/>
              </a:rPr>
              <a:t> </a:t>
            </a:r>
            <a:r>
              <a:rPr lang="ja-JP" altLang="en-US" b="1" dirty="0">
                <a:latin typeface="+mj-ea"/>
                <a:ea typeface="+mj-ea"/>
                <a:cs typeface="ＤＨＰ平成明朝体W7" charset="0"/>
              </a:rPr>
              <a:t>敬　　</a:t>
            </a:r>
            <a:r>
              <a:rPr lang="en-US" altLang="ja-JP" b="1" dirty="0">
                <a:latin typeface="+mj-ea"/>
                <a:ea typeface="+mj-ea"/>
                <a:cs typeface="ＤＨＰ平成明朝体W7" charset="0"/>
              </a:rPr>
              <a:t>   </a:t>
            </a:r>
            <a:r>
              <a:rPr lang="ja-JP" altLang="en-US" b="1" dirty="0">
                <a:latin typeface="+mj-ea"/>
                <a:ea typeface="+mj-ea"/>
                <a:cs typeface="ＤＨＰ平成明朝体W7" charset="0"/>
              </a:rPr>
              <a:t>（</a:t>
            </a:r>
            <a:r>
              <a:rPr lang="en-US" altLang="ja-JP" b="1" dirty="0">
                <a:latin typeface="+mj-ea"/>
                <a:ea typeface="+mj-ea"/>
                <a:cs typeface="ＤＨＰ平成明朝体W7" charset="0"/>
              </a:rPr>
              <a:t>122</a:t>
            </a:r>
            <a:r>
              <a:rPr lang="ja-JP" altLang="en-US" b="1" dirty="0">
                <a:latin typeface="+mj-ea"/>
                <a:ea typeface="+mj-ea"/>
                <a:cs typeface="ＤＨＰ平成明朝体W7" charset="0"/>
              </a:rPr>
              <a:t>号室　内</a:t>
            </a:r>
            <a:r>
              <a:rPr lang="en-US" altLang="ja-JP" b="1" dirty="0">
                <a:latin typeface="+mj-ea"/>
                <a:ea typeface="+mj-ea"/>
                <a:cs typeface="ＤＨＰ平成明朝体W7" charset="0"/>
              </a:rPr>
              <a:t>3776</a:t>
            </a:r>
            <a:r>
              <a:rPr lang="ja-JP" altLang="en-US" b="1" dirty="0">
                <a:latin typeface="+mj-ea"/>
                <a:ea typeface="+mj-ea"/>
                <a:cs typeface="ＤＨＰ平成明朝体W7" charset="0"/>
              </a:rPr>
              <a:t>）</a:t>
            </a:r>
            <a:endParaRPr lang="en-US" altLang="ja-JP" b="1" dirty="0">
              <a:latin typeface="+mj-ea"/>
              <a:ea typeface="+mj-ea"/>
              <a:cs typeface="ＤＨＰ平成明朝体W7" charset="0"/>
            </a:endParaRPr>
          </a:p>
          <a:p>
            <a:r>
              <a:rPr lang="ja-JP" altLang="en-US" b="1" dirty="0">
                <a:latin typeface="+mj-ea"/>
                <a:ea typeface="+mj-ea"/>
                <a:cs typeface="ＤＨＰ平成明朝体W7" charset="0"/>
              </a:rPr>
              <a:t>連携准教授</a:t>
            </a:r>
            <a:r>
              <a:rPr lang="en-US" altLang="ja-JP" b="1" dirty="0">
                <a:latin typeface="+mj-ea"/>
                <a:ea typeface="+mj-ea"/>
                <a:cs typeface="ＤＨＰ平成明朝体W7" charset="0"/>
              </a:rPr>
              <a:t>	</a:t>
            </a:r>
            <a:r>
              <a:rPr lang="ja-JP" altLang="en-US" b="1" dirty="0">
                <a:latin typeface="+mj-ea"/>
                <a:ea typeface="+mj-ea"/>
                <a:cs typeface="ＤＨＰ平成明朝体W7" charset="0"/>
              </a:rPr>
              <a:t>馬場</a:t>
            </a:r>
            <a:r>
              <a:rPr lang="en-US" altLang="ja-JP" b="1" dirty="0">
                <a:latin typeface="+mj-ea"/>
                <a:ea typeface="+mj-ea"/>
                <a:cs typeface="ＤＨＰ平成明朝体W7" charset="0"/>
              </a:rPr>
              <a:t> </a:t>
            </a:r>
            <a:r>
              <a:rPr lang="ja-JP" altLang="en-US" b="1">
                <a:latin typeface="+mj-ea"/>
                <a:ea typeface="+mj-ea"/>
                <a:cs typeface="ＤＨＰ平成明朝体W7" charset="0"/>
              </a:rPr>
              <a:t>基彰 　</a:t>
            </a:r>
            <a:r>
              <a:rPr lang="en-US" altLang="ja-JP" b="1" dirty="0">
                <a:latin typeface="+mj-ea"/>
                <a:ea typeface="+mj-ea"/>
                <a:cs typeface="ＤＨＰ平成明朝体W7" charset="0"/>
              </a:rPr>
              <a:t> </a:t>
            </a:r>
            <a:r>
              <a:rPr lang="ja-JP" altLang="en-US" b="1" dirty="0">
                <a:latin typeface="+mj-ea"/>
                <a:cs typeface="ＤＨＰ平成明朝体W7" charset="0"/>
              </a:rPr>
              <a:t>（</a:t>
            </a:r>
            <a:r>
              <a:rPr lang="en-US" altLang="ja-JP" b="1" dirty="0">
                <a:latin typeface="+mj-ea"/>
                <a:cs typeface="ＤＨＰ平成明朝体W7" charset="0"/>
              </a:rPr>
              <a:t>121</a:t>
            </a:r>
            <a:r>
              <a:rPr lang="ja-JP" altLang="en-US" b="1" dirty="0">
                <a:latin typeface="+mj-ea"/>
                <a:cs typeface="ＤＨＰ平成明朝体W7" charset="0"/>
              </a:rPr>
              <a:t>号室　内</a:t>
            </a:r>
            <a:r>
              <a:rPr lang="en-US" altLang="ja-JP" b="1" dirty="0">
                <a:latin typeface="+mj-ea"/>
                <a:cs typeface="ＤＨＰ平成明朝体W7" charset="0"/>
              </a:rPr>
              <a:t>9400</a:t>
            </a:r>
            <a:r>
              <a:rPr lang="ja-JP" altLang="en-US" b="1" dirty="0">
                <a:latin typeface="+mj-ea"/>
                <a:cs typeface="ＤＨＰ平成明朝体W7" charset="0"/>
              </a:rPr>
              <a:t>）</a:t>
            </a:r>
            <a:endParaRPr lang="en-US" altLang="ja-JP" b="1" dirty="0">
              <a:latin typeface="+mj-ea"/>
              <a:cs typeface="ＤＨＰ平成明朝体W7" charset="0"/>
            </a:endParaRPr>
          </a:p>
          <a:p>
            <a:endParaRPr lang="ja-JP" altLang="en-US" b="1" dirty="0">
              <a:latin typeface="+mj-ea"/>
              <a:ea typeface="+mj-ea"/>
              <a:cs typeface="ＤＨＰ平成明朝体W7" charset="0"/>
            </a:endParaRPr>
          </a:p>
        </p:txBody>
      </p:sp>
      <p:sp>
        <p:nvSpPr>
          <p:cNvPr id="23561" name="Line 43"/>
          <p:cNvSpPr>
            <a:spLocks noChangeShapeType="1"/>
          </p:cNvSpPr>
          <p:nvPr/>
        </p:nvSpPr>
        <p:spPr bwMode="auto">
          <a:xfrm>
            <a:off x="858838" y="4101013"/>
            <a:ext cx="64087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268" name="Text Box 44"/>
          <p:cNvSpPr txBox="1">
            <a:spLocks noChangeArrowheads="1"/>
          </p:cNvSpPr>
          <p:nvPr/>
        </p:nvSpPr>
        <p:spPr bwMode="auto">
          <a:xfrm>
            <a:off x="858838" y="4124826"/>
            <a:ext cx="650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b="1" dirty="0">
                <a:solidFill>
                  <a:schemeClr val="accent6"/>
                </a:solidFill>
                <a:latin typeface="+mn-ea"/>
                <a:ea typeface="+mn-ea"/>
                <a:cs typeface="+mn-cs"/>
              </a:rPr>
              <a:t>４月　　　　　６月　　　　１０月　　　　　　　　３月上旬</a:t>
            </a:r>
          </a:p>
        </p:txBody>
      </p:sp>
      <p:sp>
        <p:nvSpPr>
          <p:cNvPr id="23563" name="Text Box 46"/>
          <p:cNvSpPr txBox="1">
            <a:spLocks noChangeArrowheads="1"/>
          </p:cNvSpPr>
          <p:nvPr/>
        </p:nvSpPr>
        <p:spPr bwMode="auto">
          <a:xfrm>
            <a:off x="787400" y="2948488"/>
            <a:ext cx="224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ja-JP" altLang="en-US" b="1" dirty="0">
                <a:solidFill>
                  <a:srgbClr val="FF0000"/>
                </a:solidFill>
              </a:rPr>
              <a:t>研究テーマ決定</a:t>
            </a:r>
          </a:p>
        </p:txBody>
      </p:sp>
      <p:sp>
        <p:nvSpPr>
          <p:cNvPr id="23564" name="Text Box 47"/>
          <p:cNvSpPr txBox="1">
            <a:spLocks noChangeArrowheads="1"/>
          </p:cNvSpPr>
          <p:nvPr/>
        </p:nvSpPr>
        <p:spPr bwMode="auto">
          <a:xfrm>
            <a:off x="2300288" y="3548563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ja-JP" altLang="en-US" b="1">
                <a:solidFill>
                  <a:srgbClr val="FF0000"/>
                </a:solidFill>
              </a:rPr>
              <a:t>予備実験</a:t>
            </a:r>
          </a:p>
        </p:txBody>
      </p:sp>
      <p:sp>
        <p:nvSpPr>
          <p:cNvPr id="23565" name="Line 48"/>
          <p:cNvSpPr>
            <a:spLocks noChangeShapeType="1"/>
          </p:cNvSpPr>
          <p:nvPr/>
        </p:nvSpPr>
        <p:spPr bwMode="auto">
          <a:xfrm>
            <a:off x="1003300" y="3477126"/>
            <a:ext cx="79216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66" name="Line 49"/>
          <p:cNvSpPr>
            <a:spLocks noChangeShapeType="1"/>
          </p:cNvSpPr>
          <p:nvPr/>
        </p:nvSpPr>
        <p:spPr bwMode="auto">
          <a:xfrm>
            <a:off x="1939925" y="3477126"/>
            <a:ext cx="19446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67" name="Text Box 50"/>
          <p:cNvSpPr txBox="1">
            <a:spLocks noChangeArrowheads="1"/>
          </p:cNvSpPr>
          <p:nvPr/>
        </p:nvSpPr>
        <p:spPr bwMode="auto">
          <a:xfrm>
            <a:off x="6153150" y="2973888"/>
            <a:ext cx="1403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ja-JP" altLang="en-US" b="1">
                <a:solidFill>
                  <a:srgbClr val="FF0000"/>
                </a:solidFill>
              </a:rPr>
              <a:t>論文作成</a:t>
            </a:r>
          </a:p>
          <a:p>
            <a:r>
              <a:rPr lang="ja-JP" altLang="en-US" b="1">
                <a:solidFill>
                  <a:srgbClr val="FF0000"/>
                </a:solidFill>
              </a:rPr>
              <a:t>発表会</a:t>
            </a:r>
          </a:p>
        </p:txBody>
      </p:sp>
      <p:sp>
        <p:nvSpPr>
          <p:cNvPr id="23568" name="Text Box 51"/>
          <p:cNvSpPr txBox="1">
            <a:spLocks noChangeArrowheads="1"/>
          </p:cNvSpPr>
          <p:nvPr/>
        </p:nvSpPr>
        <p:spPr bwMode="auto">
          <a:xfrm>
            <a:off x="102841" y="4743330"/>
            <a:ext cx="2952750" cy="107721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ja-JP" altLang="en-US" b="1" dirty="0">
                <a:latin typeface="+mj-ea"/>
                <a:ea typeface="+mj-ea"/>
                <a:cs typeface="ＤＨＰ平成明朝体W7" charset="0"/>
              </a:rPr>
              <a:t>ゼミ</a:t>
            </a:r>
            <a:r>
              <a:rPr lang="en-US" altLang="ja-JP" b="1" dirty="0">
                <a:latin typeface="+mj-ea"/>
                <a:ea typeface="+mj-ea"/>
                <a:cs typeface="ＤＨＰ平成明朝体W7" charset="0"/>
              </a:rPr>
              <a:t>: </a:t>
            </a:r>
          </a:p>
          <a:p>
            <a:r>
              <a:rPr lang="ja-JP" altLang="en-US" sz="2000" b="1" dirty="0">
                <a:latin typeface="+mj-ea"/>
                <a:ea typeface="+mj-ea"/>
                <a:cs typeface="ＤＨＰ平成明朝体W7" charset="0"/>
              </a:rPr>
              <a:t>光物性・レーザー光学の基礎の本を輪講する</a:t>
            </a:r>
            <a:endParaRPr lang="en-US" altLang="ja-JP" sz="2000" dirty="0">
              <a:latin typeface="+mj-ea"/>
              <a:ea typeface="+mj-ea"/>
            </a:endParaRPr>
          </a:p>
        </p:txBody>
      </p:sp>
      <p:sp>
        <p:nvSpPr>
          <p:cNvPr id="23569" name="Line 52"/>
          <p:cNvSpPr>
            <a:spLocks noChangeShapeType="1"/>
          </p:cNvSpPr>
          <p:nvPr/>
        </p:nvSpPr>
        <p:spPr bwMode="auto">
          <a:xfrm>
            <a:off x="3956050" y="3477126"/>
            <a:ext cx="21605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70" name="Text Box 53"/>
          <p:cNvSpPr txBox="1">
            <a:spLocks noChangeArrowheads="1"/>
          </p:cNvSpPr>
          <p:nvPr/>
        </p:nvSpPr>
        <p:spPr bwMode="auto">
          <a:xfrm>
            <a:off x="4532313" y="3548563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ja-JP" altLang="en-US" b="1">
                <a:solidFill>
                  <a:srgbClr val="FF0000"/>
                </a:solidFill>
              </a:rPr>
              <a:t>本実験</a:t>
            </a:r>
          </a:p>
        </p:txBody>
      </p:sp>
      <p:sp>
        <p:nvSpPr>
          <p:cNvPr id="23571" name="Text Box 54"/>
          <p:cNvSpPr txBox="1">
            <a:spLocks noChangeArrowheads="1"/>
          </p:cNvSpPr>
          <p:nvPr/>
        </p:nvSpPr>
        <p:spPr bwMode="auto">
          <a:xfrm>
            <a:off x="3210157" y="4728360"/>
            <a:ext cx="5798197" cy="200054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ja-JP" altLang="en-US" b="1" dirty="0">
                <a:latin typeface="+mj-ea"/>
                <a:ea typeface="+mj-ea"/>
                <a:cs typeface="ＤＨＰ平成明朝体W7" charset="0"/>
              </a:rPr>
              <a:t>研究テーマ</a:t>
            </a:r>
            <a:r>
              <a:rPr lang="en-US" altLang="ja-JP" b="1" dirty="0">
                <a:latin typeface="+mj-ea"/>
                <a:ea typeface="+mj-ea"/>
                <a:cs typeface="ＤＨＰ平成明朝体W7" charset="0"/>
              </a:rPr>
              <a:t>(H28〜R1</a:t>
            </a:r>
            <a:r>
              <a:rPr lang="ja-JP" altLang="en-US" b="1">
                <a:latin typeface="+mj-ea"/>
                <a:ea typeface="+mj-ea"/>
                <a:cs typeface="ＤＨＰ平成明朝体W7" charset="0"/>
              </a:rPr>
              <a:t>の</a:t>
            </a:r>
            <a:r>
              <a:rPr lang="ja-JP" altLang="en-US" b="1" dirty="0">
                <a:latin typeface="+mj-ea"/>
                <a:ea typeface="+mj-ea"/>
                <a:cs typeface="ＤＨＰ平成明朝体W7" charset="0"/>
              </a:rPr>
              <a:t>例</a:t>
            </a:r>
            <a:r>
              <a:rPr lang="en-US" altLang="ja-JP" b="1" dirty="0">
                <a:latin typeface="+mj-ea"/>
                <a:ea typeface="+mj-ea"/>
                <a:cs typeface="ＤＨＰ平成明朝体W7" charset="0"/>
              </a:rPr>
              <a:t>)</a:t>
            </a:r>
            <a:r>
              <a:rPr lang="ja-JP" altLang="en-US" b="1" dirty="0">
                <a:latin typeface="+mj-ea"/>
                <a:ea typeface="+mj-ea"/>
                <a:cs typeface="ＤＨＰ平成明朝体W7" charset="0"/>
              </a:rPr>
              <a:t>：</a:t>
            </a:r>
          </a:p>
          <a:p>
            <a:pPr>
              <a:buFontTx/>
              <a:buChar char="•"/>
            </a:pPr>
            <a:r>
              <a:rPr lang="ja-JP" altLang="en-US" sz="2000" b="1">
                <a:latin typeface="+mj-ea"/>
                <a:ea typeface="+mj-ea"/>
                <a:cs typeface="ＤＨＰ平成明朝体W7" charset="0"/>
              </a:rPr>
              <a:t>　ダイヤモンドの光物性</a:t>
            </a:r>
            <a:endParaRPr lang="ja-JP" altLang="en-US" sz="2000" b="1" dirty="0">
              <a:latin typeface="+mj-ea"/>
              <a:ea typeface="+mj-ea"/>
              <a:cs typeface="ＤＨＰ平成明朝体W7" charset="0"/>
            </a:endParaRPr>
          </a:p>
          <a:p>
            <a:pPr>
              <a:buFontTx/>
              <a:buChar char="•"/>
            </a:pPr>
            <a:r>
              <a:rPr lang="ja-JP" altLang="en-US" sz="2000" b="1">
                <a:latin typeface="+mj-ea"/>
                <a:ea typeface="+mj-ea"/>
                <a:cs typeface="ＤＨＰ平成明朝体W7" charset="0"/>
              </a:rPr>
              <a:t>　ワイル半金属</a:t>
            </a:r>
            <a:r>
              <a:rPr lang="ja-JP" altLang="en-US" sz="2000" b="1">
                <a:latin typeface="+mj-ea"/>
                <a:cs typeface="ＤＨＰ平成明朝体W7" charset="0"/>
              </a:rPr>
              <a:t>における高次高調波発生</a:t>
            </a:r>
            <a:endParaRPr lang="en-US" altLang="ja-JP" sz="2000" b="1" dirty="0">
              <a:latin typeface="+mj-ea"/>
              <a:ea typeface="+mj-ea"/>
              <a:cs typeface="ＤＨＰ平成明朝体W7" charset="0"/>
            </a:endParaRPr>
          </a:p>
          <a:p>
            <a:pPr>
              <a:buFontTx/>
              <a:buChar char="•"/>
            </a:pPr>
            <a:r>
              <a:rPr lang="ja-JP" altLang="en-US" sz="2000" b="1">
                <a:latin typeface="+mj-ea"/>
                <a:ea typeface="+mj-ea"/>
                <a:cs typeface="ＤＨＰ平成明朝体W7" charset="0"/>
              </a:rPr>
              <a:t>　ファイバーレーザーの作製と量子分光への適用　</a:t>
            </a:r>
            <a:endParaRPr lang="en-US" altLang="ja-JP" sz="2000" b="1" dirty="0">
              <a:latin typeface="+mj-ea"/>
              <a:ea typeface="+mj-ea"/>
              <a:cs typeface="ＤＨＰ平成明朝体W7" charset="0"/>
            </a:endParaRPr>
          </a:p>
          <a:p>
            <a:pPr>
              <a:buFontTx/>
              <a:buChar char="•"/>
            </a:pPr>
            <a:r>
              <a:rPr lang="ja-JP" altLang="en-US" sz="2000" b="1">
                <a:latin typeface="+mj-ea"/>
                <a:ea typeface="+mj-ea"/>
                <a:cs typeface="ＤＨＰ平成明朝体W7" charset="0"/>
              </a:rPr>
              <a:t>　半導体テラヘルツデバイスの非線形過渡現象</a:t>
            </a:r>
            <a:endParaRPr lang="ja-JP" altLang="en-US" sz="2000" b="1" dirty="0">
              <a:latin typeface="+mj-ea"/>
              <a:ea typeface="+mj-ea"/>
              <a:cs typeface="ＤＨＰ平成明朝体W7" charset="0"/>
            </a:endParaRPr>
          </a:p>
          <a:p>
            <a:pPr>
              <a:buFontTx/>
              <a:buChar char="•"/>
            </a:pPr>
            <a:r>
              <a:rPr lang="ja-JP" altLang="en-US" sz="2000" b="1">
                <a:latin typeface="+mj-ea"/>
                <a:ea typeface="+mj-ea"/>
                <a:cs typeface="ＤＨＰ平成明朝体W7" charset="0"/>
              </a:rPr>
              <a:t>　量子常誘電体の揺らぎ計測</a:t>
            </a:r>
            <a:endParaRPr lang="ja-JP" altLang="en-US" sz="2000" b="1" dirty="0">
              <a:latin typeface="+mj-ea"/>
              <a:ea typeface="+mj-ea"/>
              <a:cs typeface="ＤＨＰ平成明朝体W7" charset="0"/>
            </a:endParaRPr>
          </a:p>
        </p:txBody>
      </p:sp>
      <p:pic>
        <p:nvPicPr>
          <p:cNvPr id="23572" name="Picture 55" descr="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843" y="1506538"/>
            <a:ext cx="1313157" cy="165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4" name="図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027" y="3174999"/>
            <a:ext cx="1320974" cy="16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図 56" descr="kochan2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027" y="0"/>
            <a:ext cx="1320973" cy="15202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2"/>
          <p:cNvGrpSpPr>
            <a:grpSpLocks/>
          </p:cNvGrpSpPr>
          <p:nvPr/>
        </p:nvGrpSpPr>
        <p:grpSpPr bwMode="auto">
          <a:xfrm>
            <a:off x="0" y="3860800"/>
            <a:ext cx="9144000" cy="2997200"/>
            <a:chOff x="0" y="2144"/>
            <a:chExt cx="5760" cy="2176"/>
          </a:xfrm>
        </p:grpSpPr>
        <p:sp>
          <p:nvSpPr>
            <p:cNvPr id="23575" name="Freeform 3"/>
            <p:cNvSpPr>
              <a:spLocks/>
            </p:cNvSpPr>
            <p:nvPr/>
          </p:nvSpPr>
          <p:spPr bwMode="ltGray">
            <a:xfrm>
              <a:off x="0" y="3182"/>
              <a:ext cx="5760" cy="1134"/>
            </a:xfrm>
            <a:custGeom>
              <a:avLst/>
              <a:gdLst>
                <a:gd name="T0" fmla="*/ 7694 w 4312"/>
                <a:gd name="T1" fmla="*/ 522 h 1232"/>
                <a:gd name="T2" fmla="*/ 7694 w 4312"/>
                <a:gd name="T3" fmla="*/ 1044 h 1232"/>
                <a:gd name="T4" fmla="*/ 0 w 4312"/>
                <a:gd name="T5" fmla="*/ 1044 h 1232"/>
                <a:gd name="T6" fmla="*/ 0 w 4312"/>
                <a:gd name="T7" fmla="*/ 0 h 1232"/>
                <a:gd name="T8" fmla="*/ 262 w 4312"/>
                <a:gd name="T9" fmla="*/ 41 h 1232"/>
                <a:gd name="T10" fmla="*/ 357 w 4312"/>
                <a:gd name="T11" fmla="*/ 95 h 1232"/>
                <a:gd name="T12" fmla="*/ 464 w 4312"/>
                <a:gd name="T13" fmla="*/ 135 h 1232"/>
                <a:gd name="T14" fmla="*/ 759 w 4312"/>
                <a:gd name="T15" fmla="*/ 101 h 1232"/>
                <a:gd name="T16" fmla="*/ 898 w 4312"/>
                <a:gd name="T17" fmla="*/ 75 h 1232"/>
                <a:gd name="T18" fmla="*/ 1099 w 4312"/>
                <a:gd name="T19" fmla="*/ 95 h 1232"/>
                <a:gd name="T20" fmla="*/ 1208 w 4312"/>
                <a:gd name="T21" fmla="*/ 169 h 1232"/>
                <a:gd name="T22" fmla="*/ 1254 w 4312"/>
                <a:gd name="T23" fmla="*/ 183 h 1232"/>
                <a:gd name="T24" fmla="*/ 1348 w 4312"/>
                <a:gd name="T25" fmla="*/ 224 h 1232"/>
                <a:gd name="T26" fmla="*/ 1548 w 4312"/>
                <a:gd name="T27" fmla="*/ 244 h 1232"/>
                <a:gd name="T28" fmla="*/ 1503 w 4312"/>
                <a:gd name="T29" fmla="*/ 258 h 1232"/>
                <a:gd name="T30" fmla="*/ 1516 w 4312"/>
                <a:gd name="T31" fmla="*/ 278 h 1232"/>
                <a:gd name="T32" fmla="*/ 1471 w 4312"/>
                <a:gd name="T33" fmla="*/ 292 h 1232"/>
                <a:gd name="T34" fmla="*/ 1656 w 4312"/>
                <a:gd name="T35" fmla="*/ 359 h 1232"/>
                <a:gd name="T36" fmla="*/ 1811 w 4312"/>
                <a:gd name="T37" fmla="*/ 332 h 1232"/>
                <a:gd name="T38" fmla="*/ 2076 w 4312"/>
                <a:gd name="T39" fmla="*/ 366 h 1232"/>
                <a:gd name="T40" fmla="*/ 2260 w 4312"/>
                <a:gd name="T41" fmla="*/ 421 h 1232"/>
                <a:gd name="T42" fmla="*/ 2446 w 4312"/>
                <a:gd name="T43" fmla="*/ 474 h 1232"/>
                <a:gd name="T44" fmla="*/ 2586 w 4312"/>
                <a:gd name="T45" fmla="*/ 481 h 1232"/>
                <a:gd name="T46" fmla="*/ 2956 w 4312"/>
                <a:gd name="T47" fmla="*/ 468 h 1232"/>
                <a:gd name="T48" fmla="*/ 3050 w 4312"/>
                <a:gd name="T49" fmla="*/ 474 h 1232"/>
                <a:gd name="T50" fmla="*/ 3066 w 4312"/>
                <a:gd name="T51" fmla="*/ 495 h 1232"/>
                <a:gd name="T52" fmla="*/ 3174 w 4312"/>
                <a:gd name="T53" fmla="*/ 515 h 1232"/>
                <a:gd name="T54" fmla="*/ 3267 w 4312"/>
                <a:gd name="T55" fmla="*/ 549 h 1232"/>
                <a:gd name="T56" fmla="*/ 3298 w 4312"/>
                <a:gd name="T57" fmla="*/ 610 h 1232"/>
                <a:gd name="T58" fmla="*/ 3390 w 4312"/>
                <a:gd name="T59" fmla="*/ 631 h 1232"/>
                <a:gd name="T60" fmla="*/ 3639 w 4312"/>
                <a:gd name="T61" fmla="*/ 671 h 1232"/>
                <a:gd name="T62" fmla="*/ 3854 w 4312"/>
                <a:gd name="T63" fmla="*/ 637 h 1232"/>
                <a:gd name="T64" fmla="*/ 4288 w 4312"/>
                <a:gd name="T65" fmla="*/ 712 h 1232"/>
                <a:gd name="T66" fmla="*/ 4675 w 4312"/>
                <a:gd name="T67" fmla="*/ 665 h 1232"/>
                <a:gd name="T68" fmla="*/ 4814 w 4312"/>
                <a:gd name="T69" fmla="*/ 617 h 1232"/>
                <a:gd name="T70" fmla="*/ 5092 w 4312"/>
                <a:gd name="T71" fmla="*/ 590 h 1232"/>
                <a:gd name="T72" fmla="*/ 5466 w 4312"/>
                <a:gd name="T73" fmla="*/ 542 h 1232"/>
                <a:gd name="T74" fmla="*/ 5573 w 4312"/>
                <a:gd name="T75" fmla="*/ 549 h 1232"/>
                <a:gd name="T76" fmla="*/ 5618 w 4312"/>
                <a:gd name="T77" fmla="*/ 570 h 1232"/>
                <a:gd name="T78" fmla="*/ 5665 w 4312"/>
                <a:gd name="T79" fmla="*/ 576 h 1232"/>
                <a:gd name="T80" fmla="*/ 5899 w 4312"/>
                <a:gd name="T81" fmla="*/ 549 h 1232"/>
                <a:gd name="T82" fmla="*/ 6503 w 4312"/>
                <a:gd name="T83" fmla="*/ 603 h 1232"/>
                <a:gd name="T84" fmla="*/ 6579 w 4312"/>
                <a:gd name="T85" fmla="*/ 685 h 1232"/>
                <a:gd name="T86" fmla="*/ 6595 w 4312"/>
                <a:gd name="T87" fmla="*/ 705 h 1232"/>
                <a:gd name="T88" fmla="*/ 6688 w 4312"/>
                <a:gd name="T89" fmla="*/ 719 h 1232"/>
                <a:gd name="T90" fmla="*/ 6811 w 4312"/>
                <a:gd name="T91" fmla="*/ 698 h 1232"/>
                <a:gd name="T92" fmla="*/ 6858 w 4312"/>
                <a:gd name="T93" fmla="*/ 617 h 1232"/>
                <a:gd name="T94" fmla="*/ 6874 w 4312"/>
                <a:gd name="T95" fmla="*/ 583 h 1232"/>
                <a:gd name="T96" fmla="*/ 6966 w 4312"/>
                <a:gd name="T97" fmla="*/ 570 h 1232"/>
                <a:gd name="T98" fmla="*/ 7105 w 4312"/>
                <a:gd name="T99" fmla="*/ 603 h 1232"/>
                <a:gd name="T100" fmla="*/ 7137 w 4312"/>
                <a:gd name="T101" fmla="*/ 644 h 1232"/>
                <a:gd name="T102" fmla="*/ 7152 w 4312"/>
                <a:gd name="T103" fmla="*/ 677 h 1232"/>
                <a:gd name="T104" fmla="*/ 7199 w 4312"/>
                <a:gd name="T105" fmla="*/ 691 h 1232"/>
                <a:gd name="T106" fmla="*/ 7384 w 4312"/>
                <a:gd name="T107" fmla="*/ 657 h 1232"/>
                <a:gd name="T108" fmla="*/ 7539 w 4312"/>
                <a:gd name="T109" fmla="*/ 596 h 1232"/>
                <a:gd name="T110" fmla="*/ 7647 w 4312"/>
                <a:gd name="T111" fmla="*/ 549 h 1232"/>
                <a:gd name="T112" fmla="*/ 7694 w 4312"/>
                <a:gd name="T113" fmla="*/ 522 h 12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312"/>
                <a:gd name="T172" fmla="*/ 0 h 1232"/>
                <a:gd name="T173" fmla="*/ 4312 w 4312"/>
                <a:gd name="T174" fmla="*/ 1232 h 12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312" h="1232">
                  <a:moveTo>
                    <a:pt x="4312" y="616"/>
                  </a:moveTo>
                  <a:lnTo>
                    <a:pt x="4312" y="1232"/>
                  </a:lnTo>
                  <a:lnTo>
                    <a:pt x="0" y="1232"/>
                  </a:lnTo>
                  <a:lnTo>
                    <a:pt x="0" y="0"/>
                  </a:lnTo>
                  <a:cubicBezTo>
                    <a:pt x="50" y="15"/>
                    <a:pt x="103" y="21"/>
                    <a:pt x="147" y="48"/>
                  </a:cubicBezTo>
                  <a:cubicBezTo>
                    <a:pt x="168" y="76"/>
                    <a:pt x="168" y="93"/>
                    <a:pt x="200" y="112"/>
                  </a:cubicBezTo>
                  <a:cubicBezTo>
                    <a:pt x="213" y="149"/>
                    <a:pt x="226" y="139"/>
                    <a:pt x="260" y="160"/>
                  </a:cubicBezTo>
                  <a:cubicBezTo>
                    <a:pt x="317" y="143"/>
                    <a:pt x="367" y="132"/>
                    <a:pt x="425" y="120"/>
                  </a:cubicBezTo>
                  <a:cubicBezTo>
                    <a:pt x="454" y="114"/>
                    <a:pt x="475" y="97"/>
                    <a:pt x="503" y="88"/>
                  </a:cubicBezTo>
                  <a:cubicBezTo>
                    <a:pt x="540" y="99"/>
                    <a:pt x="616" y="112"/>
                    <a:pt x="616" y="112"/>
                  </a:cubicBezTo>
                  <a:cubicBezTo>
                    <a:pt x="665" y="142"/>
                    <a:pt x="643" y="169"/>
                    <a:pt x="677" y="200"/>
                  </a:cubicBezTo>
                  <a:cubicBezTo>
                    <a:pt x="684" y="207"/>
                    <a:pt x="695" y="210"/>
                    <a:pt x="703" y="216"/>
                  </a:cubicBezTo>
                  <a:cubicBezTo>
                    <a:pt x="721" y="231"/>
                    <a:pt x="755" y="264"/>
                    <a:pt x="755" y="264"/>
                  </a:cubicBezTo>
                  <a:cubicBezTo>
                    <a:pt x="801" y="253"/>
                    <a:pt x="838" y="248"/>
                    <a:pt x="868" y="288"/>
                  </a:cubicBezTo>
                  <a:cubicBezTo>
                    <a:pt x="859" y="293"/>
                    <a:pt x="846" y="295"/>
                    <a:pt x="842" y="304"/>
                  </a:cubicBezTo>
                  <a:cubicBezTo>
                    <a:pt x="838" y="312"/>
                    <a:pt x="854" y="320"/>
                    <a:pt x="850" y="328"/>
                  </a:cubicBezTo>
                  <a:cubicBezTo>
                    <a:pt x="846" y="337"/>
                    <a:pt x="833" y="339"/>
                    <a:pt x="824" y="344"/>
                  </a:cubicBezTo>
                  <a:cubicBezTo>
                    <a:pt x="843" y="394"/>
                    <a:pt x="875" y="408"/>
                    <a:pt x="928" y="424"/>
                  </a:cubicBezTo>
                  <a:cubicBezTo>
                    <a:pt x="960" y="414"/>
                    <a:pt x="983" y="400"/>
                    <a:pt x="1015" y="392"/>
                  </a:cubicBezTo>
                  <a:cubicBezTo>
                    <a:pt x="1068" y="402"/>
                    <a:pt x="1107" y="423"/>
                    <a:pt x="1163" y="432"/>
                  </a:cubicBezTo>
                  <a:cubicBezTo>
                    <a:pt x="1197" y="453"/>
                    <a:pt x="1232" y="475"/>
                    <a:pt x="1267" y="496"/>
                  </a:cubicBezTo>
                  <a:cubicBezTo>
                    <a:pt x="1297" y="515"/>
                    <a:pt x="1332" y="551"/>
                    <a:pt x="1371" y="560"/>
                  </a:cubicBezTo>
                  <a:cubicBezTo>
                    <a:pt x="1396" y="566"/>
                    <a:pt x="1423" y="565"/>
                    <a:pt x="1449" y="568"/>
                  </a:cubicBezTo>
                  <a:cubicBezTo>
                    <a:pt x="1516" y="583"/>
                    <a:pt x="1592" y="572"/>
                    <a:pt x="1657" y="552"/>
                  </a:cubicBezTo>
                  <a:cubicBezTo>
                    <a:pt x="1674" y="555"/>
                    <a:pt x="1694" y="552"/>
                    <a:pt x="1709" y="560"/>
                  </a:cubicBezTo>
                  <a:cubicBezTo>
                    <a:pt x="1717" y="564"/>
                    <a:pt x="1712" y="577"/>
                    <a:pt x="1718" y="584"/>
                  </a:cubicBezTo>
                  <a:cubicBezTo>
                    <a:pt x="1733" y="601"/>
                    <a:pt x="1758" y="603"/>
                    <a:pt x="1779" y="608"/>
                  </a:cubicBezTo>
                  <a:cubicBezTo>
                    <a:pt x="1795" y="623"/>
                    <a:pt x="1817" y="632"/>
                    <a:pt x="1831" y="648"/>
                  </a:cubicBezTo>
                  <a:cubicBezTo>
                    <a:pt x="1840" y="659"/>
                    <a:pt x="1847" y="719"/>
                    <a:pt x="1848" y="720"/>
                  </a:cubicBezTo>
                  <a:cubicBezTo>
                    <a:pt x="1855" y="732"/>
                    <a:pt x="1888" y="741"/>
                    <a:pt x="1900" y="744"/>
                  </a:cubicBezTo>
                  <a:cubicBezTo>
                    <a:pt x="1953" y="758"/>
                    <a:pt x="1991" y="777"/>
                    <a:pt x="2039" y="792"/>
                  </a:cubicBezTo>
                  <a:cubicBezTo>
                    <a:pt x="2109" y="776"/>
                    <a:pt x="2103" y="770"/>
                    <a:pt x="2160" y="752"/>
                  </a:cubicBezTo>
                  <a:cubicBezTo>
                    <a:pt x="2245" y="763"/>
                    <a:pt x="2332" y="796"/>
                    <a:pt x="2403" y="840"/>
                  </a:cubicBezTo>
                  <a:cubicBezTo>
                    <a:pt x="2476" y="823"/>
                    <a:pt x="2549" y="806"/>
                    <a:pt x="2620" y="784"/>
                  </a:cubicBezTo>
                  <a:cubicBezTo>
                    <a:pt x="2653" y="774"/>
                    <a:pt x="2667" y="741"/>
                    <a:pt x="2698" y="728"/>
                  </a:cubicBezTo>
                  <a:cubicBezTo>
                    <a:pt x="2754" y="705"/>
                    <a:pt x="2795" y="702"/>
                    <a:pt x="2854" y="696"/>
                  </a:cubicBezTo>
                  <a:cubicBezTo>
                    <a:pt x="2925" y="680"/>
                    <a:pt x="2991" y="653"/>
                    <a:pt x="3063" y="640"/>
                  </a:cubicBezTo>
                  <a:cubicBezTo>
                    <a:pt x="3083" y="643"/>
                    <a:pt x="3104" y="641"/>
                    <a:pt x="3123" y="648"/>
                  </a:cubicBezTo>
                  <a:cubicBezTo>
                    <a:pt x="3135" y="652"/>
                    <a:pt x="3140" y="666"/>
                    <a:pt x="3149" y="672"/>
                  </a:cubicBezTo>
                  <a:cubicBezTo>
                    <a:pt x="3157" y="677"/>
                    <a:pt x="3167" y="677"/>
                    <a:pt x="3175" y="680"/>
                  </a:cubicBezTo>
                  <a:cubicBezTo>
                    <a:pt x="3221" y="666"/>
                    <a:pt x="3265" y="673"/>
                    <a:pt x="3306" y="648"/>
                  </a:cubicBezTo>
                  <a:cubicBezTo>
                    <a:pt x="3415" y="682"/>
                    <a:pt x="3532" y="686"/>
                    <a:pt x="3644" y="712"/>
                  </a:cubicBezTo>
                  <a:cubicBezTo>
                    <a:pt x="3666" y="742"/>
                    <a:pt x="3675" y="774"/>
                    <a:pt x="3687" y="808"/>
                  </a:cubicBezTo>
                  <a:cubicBezTo>
                    <a:pt x="3691" y="816"/>
                    <a:pt x="3687" y="829"/>
                    <a:pt x="3696" y="832"/>
                  </a:cubicBezTo>
                  <a:cubicBezTo>
                    <a:pt x="3713" y="837"/>
                    <a:pt x="3748" y="848"/>
                    <a:pt x="3748" y="848"/>
                  </a:cubicBezTo>
                  <a:cubicBezTo>
                    <a:pt x="3798" y="833"/>
                    <a:pt x="3786" y="867"/>
                    <a:pt x="3817" y="824"/>
                  </a:cubicBezTo>
                  <a:cubicBezTo>
                    <a:pt x="3806" y="780"/>
                    <a:pt x="3809" y="760"/>
                    <a:pt x="3843" y="728"/>
                  </a:cubicBezTo>
                  <a:cubicBezTo>
                    <a:pt x="3847" y="715"/>
                    <a:pt x="3841" y="698"/>
                    <a:pt x="3852" y="688"/>
                  </a:cubicBezTo>
                  <a:cubicBezTo>
                    <a:pt x="3865" y="676"/>
                    <a:pt x="3904" y="672"/>
                    <a:pt x="3904" y="672"/>
                  </a:cubicBezTo>
                  <a:cubicBezTo>
                    <a:pt x="3932" y="681"/>
                    <a:pt x="3982" y="712"/>
                    <a:pt x="3982" y="712"/>
                  </a:cubicBezTo>
                  <a:cubicBezTo>
                    <a:pt x="3988" y="728"/>
                    <a:pt x="3996" y="743"/>
                    <a:pt x="4000" y="760"/>
                  </a:cubicBezTo>
                  <a:cubicBezTo>
                    <a:pt x="4003" y="773"/>
                    <a:pt x="4001" y="788"/>
                    <a:pt x="4008" y="800"/>
                  </a:cubicBezTo>
                  <a:cubicBezTo>
                    <a:pt x="4014" y="808"/>
                    <a:pt x="4026" y="811"/>
                    <a:pt x="4034" y="816"/>
                  </a:cubicBezTo>
                  <a:cubicBezTo>
                    <a:pt x="4072" y="804"/>
                    <a:pt x="4102" y="787"/>
                    <a:pt x="4138" y="776"/>
                  </a:cubicBezTo>
                  <a:cubicBezTo>
                    <a:pt x="4172" y="730"/>
                    <a:pt x="4159" y="719"/>
                    <a:pt x="4225" y="704"/>
                  </a:cubicBezTo>
                  <a:cubicBezTo>
                    <a:pt x="4246" y="675"/>
                    <a:pt x="4265" y="677"/>
                    <a:pt x="4286" y="648"/>
                  </a:cubicBezTo>
                  <a:cubicBezTo>
                    <a:pt x="4277" y="625"/>
                    <a:pt x="4312" y="616"/>
                    <a:pt x="4312" y="61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3576" name="Group 4"/>
            <p:cNvGrpSpPr>
              <a:grpSpLocks/>
            </p:cNvGrpSpPr>
            <p:nvPr/>
          </p:nvGrpSpPr>
          <p:grpSpPr bwMode="auto">
            <a:xfrm>
              <a:off x="4566" y="2144"/>
              <a:ext cx="1194" cy="2176"/>
              <a:chOff x="1754" y="405"/>
              <a:chExt cx="2124" cy="3627"/>
            </a:xfrm>
          </p:grpSpPr>
          <p:grpSp>
            <p:nvGrpSpPr>
              <p:cNvPr id="23577" name="Group 5"/>
              <p:cNvGrpSpPr>
                <a:grpSpLocks/>
              </p:cNvGrpSpPr>
              <p:nvPr/>
            </p:nvGrpSpPr>
            <p:grpSpPr bwMode="auto">
              <a:xfrm>
                <a:off x="1929" y="405"/>
                <a:ext cx="1740" cy="1929"/>
                <a:chOff x="1929" y="405"/>
                <a:chExt cx="1740" cy="1929"/>
              </a:xfrm>
            </p:grpSpPr>
            <p:sp>
              <p:nvSpPr>
                <p:cNvPr id="23593" name="Oval 6"/>
                <p:cNvSpPr>
                  <a:spLocks noChangeArrowheads="1"/>
                </p:cNvSpPr>
                <p:nvPr/>
              </p:nvSpPr>
              <p:spPr bwMode="ltGray">
                <a:xfrm>
                  <a:off x="2741" y="464"/>
                  <a:ext cx="47" cy="5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594" name="Freeform 7"/>
                <p:cNvSpPr>
                  <a:spLocks/>
                </p:cNvSpPr>
                <p:nvPr/>
              </p:nvSpPr>
              <p:spPr bwMode="ltGray">
                <a:xfrm>
                  <a:off x="2661" y="405"/>
                  <a:ext cx="225" cy="1215"/>
                </a:xfrm>
                <a:custGeom>
                  <a:avLst/>
                  <a:gdLst>
                    <a:gd name="T0" fmla="*/ 39 w 225"/>
                    <a:gd name="T1" fmla="*/ 1146 h 1215"/>
                    <a:gd name="T2" fmla="*/ 87 w 225"/>
                    <a:gd name="T3" fmla="*/ 1092 h 1215"/>
                    <a:gd name="T4" fmla="*/ 99 w 225"/>
                    <a:gd name="T5" fmla="*/ 0 h 1215"/>
                    <a:gd name="T6" fmla="*/ 108 w 225"/>
                    <a:gd name="T7" fmla="*/ 0 h 1215"/>
                    <a:gd name="T8" fmla="*/ 138 w 225"/>
                    <a:gd name="T9" fmla="*/ 1095 h 1215"/>
                    <a:gd name="T10" fmla="*/ 183 w 225"/>
                    <a:gd name="T11" fmla="*/ 1146 h 1215"/>
                    <a:gd name="T12" fmla="*/ 225 w 225"/>
                    <a:gd name="T13" fmla="*/ 1146 h 1215"/>
                    <a:gd name="T14" fmla="*/ 222 w 225"/>
                    <a:gd name="T15" fmla="*/ 1212 h 1215"/>
                    <a:gd name="T16" fmla="*/ 0 w 225"/>
                    <a:gd name="T17" fmla="*/ 1215 h 1215"/>
                    <a:gd name="T18" fmla="*/ 0 w 225"/>
                    <a:gd name="T19" fmla="*/ 1149 h 1215"/>
                    <a:gd name="T20" fmla="*/ 39 w 225"/>
                    <a:gd name="T21" fmla="*/ 1146 h 12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5"/>
                    <a:gd name="T34" fmla="*/ 0 h 1215"/>
                    <a:gd name="T35" fmla="*/ 225 w 225"/>
                    <a:gd name="T36" fmla="*/ 1215 h 12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5" h="1215">
                      <a:moveTo>
                        <a:pt x="39" y="1146"/>
                      </a:moveTo>
                      <a:lnTo>
                        <a:pt x="87" y="1092"/>
                      </a:lnTo>
                      <a:lnTo>
                        <a:pt x="99" y="0"/>
                      </a:lnTo>
                      <a:lnTo>
                        <a:pt x="108" y="0"/>
                      </a:lnTo>
                      <a:lnTo>
                        <a:pt x="138" y="1095"/>
                      </a:lnTo>
                      <a:lnTo>
                        <a:pt x="183" y="1146"/>
                      </a:lnTo>
                      <a:lnTo>
                        <a:pt x="225" y="1146"/>
                      </a:lnTo>
                      <a:lnTo>
                        <a:pt x="222" y="1212"/>
                      </a:lnTo>
                      <a:lnTo>
                        <a:pt x="0" y="1215"/>
                      </a:lnTo>
                      <a:lnTo>
                        <a:pt x="0" y="1149"/>
                      </a:lnTo>
                      <a:lnTo>
                        <a:pt x="39" y="114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595" name="Oval 8"/>
                <p:cNvSpPr>
                  <a:spLocks noChangeArrowheads="1"/>
                </p:cNvSpPr>
                <p:nvPr/>
              </p:nvSpPr>
              <p:spPr bwMode="ltGray">
                <a:xfrm>
                  <a:off x="2741" y="539"/>
                  <a:ext cx="47" cy="58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596" name="Oval 9"/>
                <p:cNvSpPr>
                  <a:spLocks noChangeArrowheads="1"/>
                </p:cNvSpPr>
                <p:nvPr/>
              </p:nvSpPr>
              <p:spPr bwMode="ltGray">
                <a:xfrm>
                  <a:off x="2728" y="804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597" name="Oval 10"/>
                <p:cNvSpPr>
                  <a:spLocks noChangeArrowheads="1"/>
                </p:cNvSpPr>
                <p:nvPr/>
              </p:nvSpPr>
              <p:spPr bwMode="ltGray">
                <a:xfrm>
                  <a:off x="2728" y="870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598" name="Oval 11"/>
                <p:cNvSpPr>
                  <a:spLocks noChangeArrowheads="1"/>
                </p:cNvSpPr>
                <p:nvPr/>
              </p:nvSpPr>
              <p:spPr bwMode="ltGray">
                <a:xfrm>
                  <a:off x="2728" y="936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599" name="Oval 12"/>
                <p:cNvSpPr>
                  <a:spLocks noChangeArrowheads="1"/>
                </p:cNvSpPr>
                <p:nvPr/>
              </p:nvSpPr>
              <p:spPr bwMode="ltGray">
                <a:xfrm>
                  <a:off x="2728" y="1002"/>
                  <a:ext cx="87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600" name="Oval 13"/>
                <p:cNvSpPr>
                  <a:spLocks noChangeArrowheads="1"/>
                </p:cNvSpPr>
                <p:nvPr/>
              </p:nvSpPr>
              <p:spPr bwMode="ltGray">
                <a:xfrm>
                  <a:off x="2718" y="1206"/>
                  <a:ext cx="108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601" name="Oval 14"/>
                <p:cNvSpPr>
                  <a:spLocks noChangeArrowheads="1"/>
                </p:cNvSpPr>
                <p:nvPr/>
              </p:nvSpPr>
              <p:spPr bwMode="ltGray">
                <a:xfrm>
                  <a:off x="2723" y="1140"/>
                  <a:ext cx="99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602" name="Oval 15"/>
                <p:cNvSpPr>
                  <a:spLocks noChangeArrowheads="1"/>
                </p:cNvSpPr>
                <p:nvPr/>
              </p:nvSpPr>
              <p:spPr bwMode="ltGray">
                <a:xfrm>
                  <a:off x="2722" y="1068"/>
                  <a:ext cx="99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603" name="Oval 16"/>
                <p:cNvSpPr>
                  <a:spLocks noChangeArrowheads="1"/>
                </p:cNvSpPr>
                <p:nvPr/>
              </p:nvSpPr>
              <p:spPr bwMode="ltGray">
                <a:xfrm>
                  <a:off x="2718" y="1272"/>
                  <a:ext cx="108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604" name="Oval 17"/>
                <p:cNvSpPr>
                  <a:spLocks noChangeArrowheads="1"/>
                </p:cNvSpPr>
                <p:nvPr/>
              </p:nvSpPr>
              <p:spPr bwMode="ltGray">
                <a:xfrm>
                  <a:off x="2715" y="1341"/>
                  <a:ext cx="114" cy="47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605" name="Freeform 18"/>
                <p:cNvSpPr>
                  <a:spLocks/>
                </p:cNvSpPr>
                <p:nvPr/>
              </p:nvSpPr>
              <p:spPr bwMode="ltGray">
                <a:xfrm>
                  <a:off x="2697" y="1407"/>
                  <a:ext cx="153" cy="93"/>
                </a:xfrm>
                <a:custGeom>
                  <a:avLst/>
                  <a:gdLst>
                    <a:gd name="T0" fmla="*/ 69 w 153"/>
                    <a:gd name="T1" fmla="*/ 93 h 93"/>
                    <a:gd name="T2" fmla="*/ 30 w 153"/>
                    <a:gd name="T3" fmla="*/ 75 h 93"/>
                    <a:gd name="T4" fmla="*/ 12 w 153"/>
                    <a:gd name="T5" fmla="*/ 48 h 93"/>
                    <a:gd name="T6" fmla="*/ 0 w 153"/>
                    <a:gd name="T7" fmla="*/ 9 h 93"/>
                    <a:gd name="T8" fmla="*/ 24 w 153"/>
                    <a:gd name="T9" fmla="*/ 30 h 93"/>
                    <a:gd name="T10" fmla="*/ 39 w 153"/>
                    <a:gd name="T11" fmla="*/ 3 h 93"/>
                    <a:gd name="T12" fmla="*/ 60 w 153"/>
                    <a:gd name="T13" fmla="*/ 27 h 93"/>
                    <a:gd name="T14" fmla="*/ 93 w 153"/>
                    <a:gd name="T15" fmla="*/ 27 h 93"/>
                    <a:gd name="T16" fmla="*/ 114 w 153"/>
                    <a:gd name="T17" fmla="*/ 0 h 93"/>
                    <a:gd name="T18" fmla="*/ 120 w 153"/>
                    <a:gd name="T19" fmla="*/ 27 h 93"/>
                    <a:gd name="T20" fmla="*/ 153 w 153"/>
                    <a:gd name="T21" fmla="*/ 9 h 93"/>
                    <a:gd name="T22" fmla="*/ 123 w 153"/>
                    <a:gd name="T23" fmla="*/ 81 h 93"/>
                    <a:gd name="T24" fmla="*/ 69 w 153"/>
                    <a:gd name="T25" fmla="*/ 93 h 9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3"/>
                    <a:gd name="T40" fmla="*/ 0 h 93"/>
                    <a:gd name="T41" fmla="*/ 153 w 153"/>
                    <a:gd name="T42" fmla="*/ 93 h 9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3" h="93">
                      <a:moveTo>
                        <a:pt x="69" y="93"/>
                      </a:moveTo>
                      <a:lnTo>
                        <a:pt x="30" y="75"/>
                      </a:lnTo>
                      <a:lnTo>
                        <a:pt x="12" y="48"/>
                      </a:lnTo>
                      <a:lnTo>
                        <a:pt x="0" y="9"/>
                      </a:lnTo>
                      <a:lnTo>
                        <a:pt x="24" y="30"/>
                      </a:lnTo>
                      <a:lnTo>
                        <a:pt x="39" y="3"/>
                      </a:lnTo>
                      <a:lnTo>
                        <a:pt x="60" y="27"/>
                      </a:lnTo>
                      <a:lnTo>
                        <a:pt x="93" y="27"/>
                      </a:lnTo>
                      <a:lnTo>
                        <a:pt x="114" y="0"/>
                      </a:lnTo>
                      <a:lnTo>
                        <a:pt x="120" y="27"/>
                      </a:lnTo>
                      <a:lnTo>
                        <a:pt x="153" y="9"/>
                      </a:lnTo>
                      <a:lnTo>
                        <a:pt x="123" y="81"/>
                      </a:lnTo>
                      <a:lnTo>
                        <a:pt x="69" y="9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606" name="Freeform 19"/>
                <p:cNvSpPr>
                  <a:spLocks/>
                </p:cNvSpPr>
                <p:nvPr/>
              </p:nvSpPr>
              <p:spPr bwMode="ltGray">
                <a:xfrm>
                  <a:off x="1929" y="1614"/>
                  <a:ext cx="1740" cy="720"/>
                </a:xfrm>
                <a:custGeom>
                  <a:avLst/>
                  <a:gdLst>
                    <a:gd name="T0" fmla="*/ 1086 w 1740"/>
                    <a:gd name="T1" fmla="*/ 105 h 720"/>
                    <a:gd name="T2" fmla="*/ 1353 w 1740"/>
                    <a:gd name="T3" fmla="*/ 252 h 720"/>
                    <a:gd name="T4" fmla="*/ 1521 w 1740"/>
                    <a:gd name="T5" fmla="*/ 303 h 720"/>
                    <a:gd name="T6" fmla="*/ 1563 w 1740"/>
                    <a:gd name="T7" fmla="*/ 318 h 720"/>
                    <a:gd name="T8" fmla="*/ 1620 w 1740"/>
                    <a:gd name="T9" fmla="*/ 357 h 720"/>
                    <a:gd name="T10" fmla="*/ 1728 w 1740"/>
                    <a:gd name="T11" fmla="*/ 324 h 720"/>
                    <a:gd name="T12" fmla="*/ 1719 w 1740"/>
                    <a:gd name="T13" fmla="*/ 351 h 720"/>
                    <a:gd name="T14" fmla="*/ 1734 w 1740"/>
                    <a:gd name="T15" fmla="*/ 378 h 720"/>
                    <a:gd name="T16" fmla="*/ 1686 w 1740"/>
                    <a:gd name="T17" fmla="*/ 441 h 720"/>
                    <a:gd name="T18" fmla="*/ 1680 w 1740"/>
                    <a:gd name="T19" fmla="*/ 468 h 720"/>
                    <a:gd name="T20" fmla="*/ 1650 w 1740"/>
                    <a:gd name="T21" fmla="*/ 480 h 720"/>
                    <a:gd name="T22" fmla="*/ 1632 w 1740"/>
                    <a:gd name="T23" fmla="*/ 546 h 720"/>
                    <a:gd name="T24" fmla="*/ 1617 w 1740"/>
                    <a:gd name="T25" fmla="*/ 561 h 720"/>
                    <a:gd name="T26" fmla="*/ 1632 w 1740"/>
                    <a:gd name="T27" fmla="*/ 609 h 720"/>
                    <a:gd name="T28" fmla="*/ 1614 w 1740"/>
                    <a:gd name="T29" fmla="*/ 585 h 720"/>
                    <a:gd name="T30" fmla="*/ 1602 w 1740"/>
                    <a:gd name="T31" fmla="*/ 576 h 720"/>
                    <a:gd name="T32" fmla="*/ 1569 w 1740"/>
                    <a:gd name="T33" fmla="*/ 540 h 720"/>
                    <a:gd name="T34" fmla="*/ 1458 w 1740"/>
                    <a:gd name="T35" fmla="*/ 582 h 720"/>
                    <a:gd name="T36" fmla="*/ 1416 w 1740"/>
                    <a:gd name="T37" fmla="*/ 618 h 720"/>
                    <a:gd name="T38" fmla="*/ 1377 w 1740"/>
                    <a:gd name="T39" fmla="*/ 603 h 720"/>
                    <a:gd name="T40" fmla="*/ 1353 w 1740"/>
                    <a:gd name="T41" fmla="*/ 624 h 720"/>
                    <a:gd name="T42" fmla="*/ 1317 w 1740"/>
                    <a:gd name="T43" fmla="*/ 615 h 720"/>
                    <a:gd name="T44" fmla="*/ 1263 w 1740"/>
                    <a:gd name="T45" fmla="*/ 615 h 720"/>
                    <a:gd name="T46" fmla="*/ 1245 w 1740"/>
                    <a:gd name="T47" fmla="*/ 651 h 720"/>
                    <a:gd name="T48" fmla="*/ 1188 w 1740"/>
                    <a:gd name="T49" fmla="*/ 693 h 720"/>
                    <a:gd name="T50" fmla="*/ 504 w 1740"/>
                    <a:gd name="T51" fmla="*/ 717 h 720"/>
                    <a:gd name="T52" fmla="*/ 471 w 1740"/>
                    <a:gd name="T53" fmla="*/ 690 h 720"/>
                    <a:gd name="T54" fmla="*/ 417 w 1740"/>
                    <a:gd name="T55" fmla="*/ 660 h 720"/>
                    <a:gd name="T56" fmla="*/ 333 w 1740"/>
                    <a:gd name="T57" fmla="*/ 681 h 720"/>
                    <a:gd name="T58" fmla="*/ 366 w 1740"/>
                    <a:gd name="T59" fmla="*/ 621 h 720"/>
                    <a:gd name="T60" fmla="*/ 258 w 1740"/>
                    <a:gd name="T61" fmla="*/ 657 h 720"/>
                    <a:gd name="T62" fmla="*/ 279 w 1740"/>
                    <a:gd name="T63" fmla="*/ 603 h 720"/>
                    <a:gd name="T64" fmla="*/ 123 w 1740"/>
                    <a:gd name="T65" fmla="*/ 660 h 720"/>
                    <a:gd name="T66" fmla="*/ 81 w 1740"/>
                    <a:gd name="T67" fmla="*/ 699 h 720"/>
                    <a:gd name="T68" fmla="*/ 87 w 1740"/>
                    <a:gd name="T69" fmla="*/ 651 h 720"/>
                    <a:gd name="T70" fmla="*/ 81 w 1740"/>
                    <a:gd name="T71" fmla="*/ 603 h 720"/>
                    <a:gd name="T72" fmla="*/ 12 w 1740"/>
                    <a:gd name="T73" fmla="*/ 513 h 720"/>
                    <a:gd name="T74" fmla="*/ 87 w 1740"/>
                    <a:gd name="T75" fmla="*/ 474 h 720"/>
                    <a:gd name="T76" fmla="*/ 144 w 1740"/>
                    <a:gd name="T77" fmla="*/ 414 h 720"/>
                    <a:gd name="T78" fmla="*/ 252 w 1740"/>
                    <a:gd name="T79" fmla="*/ 378 h 720"/>
                    <a:gd name="T80" fmla="*/ 258 w 1740"/>
                    <a:gd name="T81" fmla="*/ 318 h 720"/>
                    <a:gd name="T82" fmla="*/ 306 w 1740"/>
                    <a:gd name="T83" fmla="*/ 348 h 720"/>
                    <a:gd name="T84" fmla="*/ 360 w 1740"/>
                    <a:gd name="T85" fmla="*/ 300 h 720"/>
                    <a:gd name="T86" fmla="*/ 393 w 1740"/>
                    <a:gd name="T87" fmla="*/ 297 h 720"/>
                    <a:gd name="T88" fmla="*/ 723 w 1740"/>
                    <a:gd name="T89" fmla="*/ 3 h 72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740"/>
                    <a:gd name="T136" fmla="*/ 0 h 720"/>
                    <a:gd name="T137" fmla="*/ 1740 w 1740"/>
                    <a:gd name="T138" fmla="*/ 720 h 72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740" h="720">
                      <a:moveTo>
                        <a:pt x="954" y="0"/>
                      </a:moveTo>
                      <a:lnTo>
                        <a:pt x="1086" y="105"/>
                      </a:lnTo>
                      <a:lnTo>
                        <a:pt x="1206" y="180"/>
                      </a:lnTo>
                      <a:lnTo>
                        <a:pt x="1353" y="252"/>
                      </a:lnTo>
                      <a:lnTo>
                        <a:pt x="1467" y="291"/>
                      </a:lnTo>
                      <a:lnTo>
                        <a:pt x="1521" y="303"/>
                      </a:lnTo>
                      <a:lnTo>
                        <a:pt x="1581" y="294"/>
                      </a:lnTo>
                      <a:lnTo>
                        <a:pt x="1563" y="318"/>
                      </a:lnTo>
                      <a:lnTo>
                        <a:pt x="1572" y="342"/>
                      </a:lnTo>
                      <a:lnTo>
                        <a:pt x="1620" y="357"/>
                      </a:lnTo>
                      <a:lnTo>
                        <a:pt x="1680" y="354"/>
                      </a:lnTo>
                      <a:lnTo>
                        <a:pt x="1728" y="324"/>
                      </a:lnTo>
                      <a:lnTo>
                        <a:pt x="1740" y="339"/>
                      </a:lnTo>
                      <a:lnTo>
                        <a:pt x="1719" y="351"/>
                      </a:lnTo>
                      <a:lnTo>
                        <a:pt x="1710" y="393"/>
                      </a:lnTo>
                      <a:lnTo>
                        <a:pt x="1734" y="378"/>
                      </a:lnTo>
                      <a:lnTo>
                        <a:pt x="1707" y="414"/>
                      </a:lnTo>
                      <a:lnTo>
                        <a:pt x="1686" y="441"/>
                      </a:lnTo>
                      <a:lnTo>
                        <a:pt x="1698" y="456"/>
                      </a:lnTo>
                      <a:lnTo>
                        <a:pt x="1680" y="468"/>
                      </a:lnTo>
                      <a:lnTo>
                        <a:pt x="1668" y="486"/>
                      </a:lnTo>
                      <a:lnTo>
                        <a:pt x="1650" y="480"/>
                      </a:lnTo>
                      <a:lnTo>
                        <a:pt x="1614" y="510"/>
                      </a:lnTo>
                      <a:lnTo>
                        <a:pt x="1632" y="546"/>
                      </a:lnTo>
                      <a:lnTo>
                        <a:pt x="1632" y="579"/>
                      </a:lnTo>
                      <a:lnTo>
                        <a:pt x="1617" y="561"/>
                      </a:lnTo>
                      <a:lnTo>
                        <a:pt x="1617" y="585"/>
                      </a:lnTo>
                      <a:lnTo>
                        <a:pt x="1632" y="609"/>
                      </a:lnTo>
                      <a:lnTo>
                        <a:pt x="1605" y="609"/>
                      </a:lnTo>
                      <a:lnTo>
                        <a:pt x="1614" y="585"/>
                      </a:lnTo>
                      <a:lnTo>
                        <a:pt x="1614" y="561"/>
                      </a:lnTo>
                      <a:lnTo>
                        <a:pt x="1602" y="576"/>
                      </a:lnTo>
                      <a:lnTo>
                        <a:pt x="1608" y="516"/>
                      </a:lnTo>
                      <a:lnTo>
                        <a:pt x="1569" y="540"/>
                      </a:lnTo>
                      <a:lnTo>
                        <a:pt x="1518" y="558"/>
                      </a:lnTo>
                      <a:lnTo>
                        <a:pt x="1458" y="582"/>
                      </a:lnTo>
                      <a:lnTo>
                        <a:pt x="1407" y="597"/>
                      </a:lnTo>
                      <a:lnTo>
                        <a:pt x="1416" y="618"/>
                      </a:lnTo>
                      <a:lnTo>
                        <a:pt x="1395" y="627"/>
                      </a:lnTo>
                      <a:lnTo>
                        <a:pt x="1377" y="603"/>
                      </a:lnTo>
                      <a:lnTo>
                        <a:pt x="1347" y="606"/>
                      </a:lnTo>
                      <a:lnTo>
                        <a:pt x="1353" y="624"/>
                      </a:lnTo>
                      <a:lnTo>
                        <a:pt x="1335" y="630"/>
                      </a:lnTo>
                      <a:lnTo>
                        <a:pt x="1317" y="615"/>
                      </a:lnTo>
                      <a:lnTo>
                        <a:pt x="1311" y="639"/>
                      </a:lnTo>
                      <a:lnTo>
                        <a:pt x="1263" y="615"/>
                      </a:lnTo>
                      <a:lnTo>
                        <a:pt x="1263" y="642"/>
                      </a:lnTo>
                      <a:lnTo>
                        <a:pt x="1245" y="651"/>
                      </a:lnTo>
                      <a:lnTo>
                        <a:pt x="1218" y="633"/>
                      </a:lnTo>
                      <a:lnTo>
                        <a:pt x="1188" y="693"/>
                      </a:lnTo>
                      <a:lnTo>
                        <a:pt x="1191" y="720"/>
                      </a:lnTo>
                      <a:lnTo>
                        <a:pt x="504" y="717"/>
                      </a:lnTo>
                      <a:lnTo>
                        <a:pt x="498" y="687"/>
                      </a:lnTo>
                      <a:lnTo>
                        <a:pt x="471" y="690"/>
                      </a:lnTo>
                      <a:lnTo>
                        <a:pt x="462" y="663"/>
                      </a:lnTo>
                      <a:lnTo>
                        <a:pt x="417" y="660"/>
                      </a:lnTo>
                      <a:lnTo>
                        <a:pt x="411" y="642"/>
                      </a:lnTo>
                      <a:lnTo>
                        <a:pt x="333" y="681"/>
                      </a:lnTo>
                      <a:lnTo>
                        <a:pt x="306" y="663"/>
                      </a:lnTo>
                      <a:lnTo>
                        <a:pt x="366" y="621"/>
                      </a:lnTo>
                      <a:lnTo>
                        <a:pt x="345" y="615"/>
                      </a:lnTo>
                      <a:lnTo>
                        <a:pt x="258" y="657"/>
                      </a:lnTo>
                      <a:lnTo>
                        <a:pt x="237" y="642"/>
                      </a:lnTo>
                      <a:lnTo>
                        <a:pt x="279" y="603"/>
                      </a:lnTo>
                      <a:lnTo>
                        <a:pt x="120" y="606"/>
                      </a:lnTo>
                      <a:lnTo>
                        <a:pt x="123" y="660"/>
                      </a:lnTo>
                      <a:lnTo>
                        <a:pt x="102" y="657"/>
                      </a:lnTo>
                      <a:lnTo>
                        <a:pt x="81" y="699"/>
                      </a:lnTo>
                      <a:lnTo>
                        <a:pt x="117" y="702"/>
                      </a:lnTo>
                      <a:lnTo>
                        <a:pt x="87" y="651"/>
                      </a:lnTo>
                      <a:lnTo>
                        <a:pt x="105" y="603"/>
                      </a:lnTo>
                      <a:lnTo>
                        <a:pt x="81" y="603"/>
                      </a:lnTo>
                      <a:lnTo>
                        <a:pt x="36" y="579"/>
                      </a:lnTo>
                      <a:lnTo>
                        <a:pt x="12" y="513"/>
                      </a:lnTo>
                      <a:lnTo>
                        <a:pt x="0" y="480"/>
                      </a:lnTo>
                      <a:lnTo>
                        <a:pt x="87" y="474"/>
                      </a:lnTo>
                      <a:lnTo>
                        <a:pt x="162" y="444"/>
                      </a:lnTo>
                      <a:lnTo>
                        <a:pt x="144" y="414"/>
                      </a:lnTo>
                      <a:lnTo>
                        <a:pt x="192" y="417"/>
                      </a:lnTo>
                      <a:lnTo>
                        <a:pt x="252" y="378"/>
                      </a:lnTo>
                      <a:lnTo>
                        <a:pt x="246" y="330"/>
                      </a:lnTo>
                      <a:lnTo>
                        <a:pt x="258" y="318"/>
                      </a:lnTo>
                      <a:lnTo>
                        <a:pt x="270" y="342"/>
                      </a:lnTo>
                      <a:lnTo>
                        <a:pt x="306" y="348"/>
                      </a:lnTo>
                      <a:lnTo>
                        <a:pt x="372" y="312"/>
                      </a:lnTo>
                      <a:lnTo>
                        <a:pt x="360" y="300"/>
                      </a:lnTo>
                      <a:lnTo>
                        <a:pt x="363" y="285"/>
                      </a:lnTo>
                      <a:lnTo>
                        <a:pt x="393" y="297"/>
                      </a:lnTo>
                      <a:lnTo>
                        <a:pt x="597" y="135"/>
                      </a:lnTo>
                      <a:lnTo>
                        <a:pt x="723" y="3"/>
                      </a:lnTo>
                      <a:lnTo>
                        <a:pt x="954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3578" name="Freeform 20"/>
              <p:cNvSpPr>
                <a:spLocks/>
              </p:cNvSpPr>
              <p:nvPr/>
            </p:nvSpPr>
            <p:spPr bwMode="ltGray">
              <a:xfrm flipH="1">
                <a:off x="2718" y="626"/>
                <a:ext cx="46" cy="174"/>
              </a:xfrm>
              <a:custGeom>
                <a:avLst/>
                <a:gdLst>
                  <a:gd name="T0" fmla="*/ 4 w 46"/>
                  <a:gd name="T1" fmla="*/ 174 h 174"/>
                  <a:gd name="T2" fmla="*/ 40 w 46"/>
                  <a:gd name="T3" fmla="*/ 158 h 174"/>
                  <a:gd name="T4" fmla="*/ 46 w 46"/>
                  <a:gd name="T5" fmla="*/ 138 h 174"/>
                  <a:gd name="T6" fmla="*/ 42 w 46"/>
                  <a:gd name="T7" fmla="*/ 26 h 174"/>
                  <a:gd name="T8" fmla="*/ 32 w 46"/>
                  <a:gd name="T9" fmla="*/ 10 h 174"/>
                  <a:gd name="T10" fmla="*/ 4 w 46"/>
                  <a:gd name="T11" fmla="*/ 0 h 174"/>
                  <a:gd name="T12" fmla="*/ 4 w 46"/>
                  <a:gd name="T13" fmla="*/ 20 h 174"/>
                  <a:gd name="T14" fmla="*/ 22 w 46"/>
                  <a:gd name="T15" fmla="*/ 26 h 174"/>
                  <a:gd name="T16" fmla="*/ 0 w 46"/>
                  <a:gd name="T17" fmla="*/ 40 h 174"/>
                  <a:gd name="T18" fmla="*/ 24 w 46"/>
                  <a:gd name="T19" fmla="*/ 32 h 174"/>
                  <a:gd name="T20" fmla="*/ 24 w 46"/>
                  <a:gd name="T21" fmla="*/ 46 h 174"/>
                  <a:gd name="T22" fmla="*/ 0 w 46"/>
                  <a:gd name="T23" fmla="*/ 58 h 174"/>
                  <a:gd name="T24" fmla="*/ 28 w 46"/>
                  <a:gd name="T25" fmla="*/ 54 h 174"/>
                  <a:gd name="T26" fmla="*/ 2 w 46"/>
                  <a:gd name="T27" fmla="*/ 74 h 174"/>
                  <a:gd name="T28" fmla="*/ 28 w 46"/>
                  <a:gd name="T29" fmla="*/ 66 h 174"/>
                  <a:gd name="T30" fmla="*/ 30 w 46"/>
                  <a:gd name="T31" fmla="*/ 78 h 174"/>
                  <a:gd name="T32" fmla="*/ 2 w 46"/>
                  <a:gd name="T33" fmla="*/ 90 h 174"/>
                  <a:gd name="T34" fmla="*/ 30 w 46"/>
                  <a:gd name="T35" fmla="*/ 84 h 174"/>
                  <a:gd name="T36" fmla="*/ 2 w 46"/>
                  <a:gd name="T37" fmla="*/ 106 h 174"/>
                  <a:gd name="T38" fmla="*/ 30 w 46"/>
                  <a:gd name="T39" fmla="*/ 98 h 174"/>
                  <a:gd name="T40" fmla="*/ 6 w 46"/>
                  <a:gd name="T41" fmla="*/ 120 h 174"/>
                  <a:gd name="T42" fmla="*/ 30 w 46"/>
                  <a:gd name="T43" fmla="*/ 116 h 174"/>
                  <a:gd name="T44" fmla="*/ 6 w 46"/>
                  <a:gd name="T45" fmla="*/ 136 h 174"/>
                  <a:gd name="T46" fmla="*/ 32 w 46"/>
                  <a:gd name="T47" fmla="*/ 132 h 174"/>
                  <a:gd name="T48" fmla="*/ 26 w 46"/>
                  <a:gd name="T49" fmla="*/ 144 h 174"/>
                  <a:gd name="T50" fmla="*/ 6 w 46"/>
                  <a:gd name="T51" fmla="*/ 156 h 174"/>
                  <a:gd name="T52" fmla="*/ 4 w 46"/>
                  <a:gd name="T53" fmla="*/ 174 h 17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6"/>
                  <a:gd name="T82" fmla="*/ 0 h 174"/>
                  <a:gd name="T83" fmla="*/ 46 w 46"/>
                  <a:gd name="T84" fmla="*/ 174 h 17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6" h="174">
                    <a:moveTo>
                      <a:pt x="4" y="174"/>
                    </a:moveTo>
                    <a:lnTo>
                      <a:pt x="40" y="158"/>
                    </a:lnTo>
                    <a:lnTo>
                      <a:pt x="46" y="138"/>
                    </a:lnTo>
                    <a:lnTo>
                      <a:pt x="42" y="26"/>
                    </a:lnTo>
                    <a:lnTo>
                      <a:pt x="32" y="10"/>
                    </a:lnTo>
                    <a:lnTo>
                      <a:pt x="4" y="0"/>
                    </a:lnTo>
                    <a:lnTo>
                      <a:pt x="4" y="20"/>
                    </a:lnTo>
                    <a:lnTo>
                      <a:pt x="22" y="26"/>
                    </a:lnTo>
                    <a:lnTo>
                      <a:pt x="0" y="40"/>
                    </a:lnTo>
                    <a:lnTo>
                      <a:pt x="24" y="32"/>
                    </a:lnTo>
                    <a:lnTo>
                      <a:pt x="24" y="46"/>
                    </a:lnTo>
                    <a:lnTo>
                      <a:pt x="0" y="58"/>
                    </a:lnTo>
                    <a:lnTo>
                      <a:pt x="28" y="54"/>
                    </a:lnTo>
                    <a:lnTo>
                      <a:pt x="2" y="74"/>
                    </a:lnTo>
                    <a:lnTo>
                      <a:pt x="28" y="66"/>
                    </a:lnTo>
                    <a:lnTo>
                      <a:pt x="30" y="78"/>
                    </a:lnTo>
                    <a:lnTo>
                      <a:pt x="2" y="90"/>
                    </a:lnTo>
                    <a:lnTo>
                      <a:pt x="30" y="84"/>
                    </a:lnTo>
                    <a:lnTo>
                      <a:pt x="2" y="106"/>
                    </a:lnTo>
                    <a:lnTo>
                      <a:pt x="30" y="98"/>
                    </a:lnTo>
                    <a:lnTo>
                      <a:pt x="6" y="120"/>
                    </a:lnTo>
                    <a:lnTo>
                      <a:pt x="30" y="116"/>
                    </a:lnTo>
                    <a:lnTo>
                      <a:pt x="6" y="136"/>
                    </a:lnTo>
                    <a:lnTo>
                      <a:pt x="32" y="132"/>
                    </a:lnTo>
                    <a:lnTo>
                      <a:pt x="26" y="144"/>
                    </a:lnTo>
                    <a:lnTo>
                      <a:pt x="6" y="156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579" name="Freeform 21"/>
              <p:cNvSpPr>
                <a:spLocks/>
              </p:cNvSpPr>
              <p:nvPr/>
            </p:nvSpPr>
            <p:spPr bwMode="ltGray">
              <a:xfrm>
                <a:off x="2768" y="626"/>
                <a:ext cx="46" cy="174"/>
              </a:xfrm>
              <a:custGeom>
                <a:avLst/>
                <a:gdLst>
                  <a:gd name="T0" fmla="*/ 4 w 46"/>
                  <a:gd name="T1" fmla="*/ 174 h 174"/>
                  <a:gd name="T2" fmla="*/ 40 w 46"/>
                  <a:gd name="T3" fmla="*/ 158 h 174"/>
                  <a:gd name="T4" fmla="*/ 46 w 46"/>
                  <a:gd name="T5" fmla="*/ 138 h 174"/>
                  <a:gd name="T6" fmla="*/ 42 w 46"/>
                  <a:gd name="T7" fmla="*/ 26 h 174"/>
                  <a:gd name="T8" fmla="*/ 32 w 46"/>
                  <a:gd name="T9" fmla="*/ 10 h 174"/>
                  <a:gd name="T10" fmla="*/ 4 w 46"/>
                  <a:gd name="T11" fmla="*/ 0 h 174"/>
                  <a:gd name="T12" fmla="*/ 4 w 46"/>
                  <a:gd name="T13" fmla="*/ 20 h 174"/>
                  <a:gd name="T14" fmla="*/ 22 w 46"/>
                  <a:gd name="T15" fmla="*/ 26 h 174"/>
                  <a:gd name="T16" fmla="*/ 0 w 46"/>
                  <a:gd name="T17" fmla="*/ 40 h 174"/>
                  <a:gd name="T18" fmla="*/ 24 w 46"/>
                  <a:gd name="T19" fmla="*/ 32 h 174"/>
                  <a:gd name="T20" fmla="*/ 24 w 46"/>
                  <a:gd name="T21" fmla="*/ 46 h 174"/>
                  <a:gd name="T22" fmla="*/ 0 w 46"/>
                  <a:gd name="T23" fmla="*/ 58 h 174"/>
                  <a:gd name="T24" fmla="*/ 28 w 46"/>
                  <a:gd name="T25" fmla="*/ 54 h 174"/>
                  <a:gd name="T26" fmla="*/ 2 w 46"/>
                  <a:gd name="T27" fmla="*/ 74 h 174"/>
                  <a:gd name="T28" fmla="*/ 28 w 46"/>
                  <a:gd name="T29" fmla="*/ 66 h 174"/>
                  <a:gd name="T30" fmla="*/ 30 w 46"/>
                  <a:gd name="T31" fmla="*/ 78 h 174"/>
                  <a:gd name="T32" fmla="*/ 2 w 46"/>
                  <a:gd name="T33" fmla="*/ 90 h 174"/>
                  <a:gd name="T34" fmla="*/ 30 w 46"/>
                  <a:gd name="T35" fmla="*/ 84 h 174"/>
                  <a:gd name="T36" fmla="*/ 2 w 46"/>
                  <a:gd name="T37" fmla="*/ 106 h 174"/>
                  <a:gd name="T38" fmla="*/ 30 w 46"/>
                  <a:gd name="T39" fmla="*/ 98 h 174"/>
                  <a:gd name="T40" fmla="*/ 6 w 46"/>
                  <a:gd name="T41" fmla="*/ 120 h 174"/>
                  <a:gd name="T42" fmla="*/ 30 w 46"/>
                  <a:gd name="T43" fmla="*/ 116 h 174"/>
                  <a:gd name="T44" fmla="*/ 6 w 46"/>
                  <a:gd name="T45" fmla="*/ 136 h 174"/>
                  <a:gd name="T46" fmla="*/ 32 w 46"/>
                  <a:gd name="T47" fmla="*/ 132 h 174"/>
                  <a:gd name="T48" fmla="*/ 26 w 46"/>
                  <a:gd name="T49" fmla="*/ 144 h 174"/>
                  <a:gd name="T50" fmla="*/ 6 w 46"/>
                  <a:gd name="T51" fmla="*/ 156 h 174"/>
                  <a:gd name="T52" fmla="*/ 4 w 46"/>
                  <a:gd name="T53" fmla="*/ 174 h 17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6"/>
                  <a:gd name="T82" fmla="*/ 0 h 174"/>
                  <a:gd name="T83" fmla="*/ 46 w 46"/>
                  <a:gd name="T84" fmla="*/ 174 h 17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6" h="174">
                    <a:moveTo>
                      <a:pt x="4" y="174"/>
                    </a:moveTo>
                    <a:lnTo>
                      <a:pt x="40" y="158"/>
                    </a:lnTo>
                    <a:lnTo>
                      <a:pt x="46" y="138"/>
                    </a:lnTo>
                    <a:lnTo>
                      <a:pt x="42" y="26"/>
                    </a:lnTo>
                    <a:lnTo>
                      <a:pt x="32" y="10"/>
                    </a:lnTo>
                    <a:lnTo>
                      <a:pt x="4" y="0"/>
                    </a:lnTo>
                    <a:lnTo>
                      <a:pt x="4" y="20"/>
                    </a:lnTo>
                    <a:lnTo>
                      <a:pt x="22" y="26"/>
                    </a:lnTo>
                    <a:lnTo>
                      <a:pt x="0" y="40"/>
                    </a:lnTo>
                    <a:lnTo>
                      <a:pt x="24" y="32"/>
                    </a:lnTo>
                    <a:lnTo>
                      <a:pt x="24" y="46"/>
                    </a:lnTo>
                    <a:lnTo>
                      <a:pt x="0" y="58"/>
                    </a:lnTo>
                    <a:lnTo>
                      <a:pt x="28" y="54"/>
                    </a:lnTo>
                    <a:lnTo>
                      <a:pt x="2" y="74"/>
                    </a:lnTo>
                    <a:lnTo>
                      <a:pt x="28" y="66"/>
                    </a:lnTo>
                    <a:lnTo>
                      <a:pt x="30" y="78"/>
                    </a:lnTo>
                    <a:lnTo>
                      <a:pt x="2" y="90"/>
                    </a:lnTo>
                    <a:lnTo>
                      <a:pt x="30" y="84"/>
                    </a:lnTo>
                    <a:lnTo>
                      <a:pt x="2" y="106"/>
                    </a:lnTo>
                    <a:lnTo>
                      <a:pt x="30" y="98"/>
                    </a:lnTo>
                    <a:lnTo>
                      <a:pt x="6" y="120"/>
                    </a:lnTo>
                    <a:lnTo>
                      <a:pt x="30" y="116"/>
                    </a:lnTo>
                    <a:lnTo>
                      <a:pt x="6" y="136"/>
                    </a:lnTo>
                    <a:lnTo>
                      <a:pt x="32" y="132"/>
                    </a:lnTo>
                    <a:lnTo>
                      <a:pt x="26" y="144"/>
                    </a:lnTo>
                    <a:lnTo>
                      <a:pt x="6" y="156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580" name="Freeform 22"/>
              <p:cNvSpPr>
                <a:spLocks/>
              </p:cNvSpPr>
              <p:nvPr/>
            </p:nvSpPr>
            <p:spPr bwMode="ltGray">
              <a:xfrm>
                <a:off x="2698" y="2324"/>
                <a:ext cx="1028" cy="570"/>
              </a:xfrm>
              <a:custGeom>
                <a:avLst/>
                <a:gdLst>
                  <a:gd name="T0" fmla="*/ 574 w 1028"/>
                  <a:gd name="T1" fmla="*/ 12 h 570"/>
                  <a:gd name="T2" fmla="*/ 602 w 1028"/>
                  <a:gd name="T3" fmla="*/ 6 h 570"/>
                  <a:gd name="T4" fmla="*/ 426 w 1028"/>
                  <a:gd name="T5" fmla="*/ 20 h 570"/>
                  <a:gd name="T6" fmla="*/ 570 w 1028"/>
                  <a:gd name="T7" fmla="*/ 36 h 570"/>
                  <a:gd name="T8" fmla="*/ 596 w 1028"/>
                  <a:gd name="T9" fmla="*/ 36 h 570"/>
                  <a:gd name="T10" fmla="*/ 434 w 1028"/>
                  <a:gd name="T11" fmla="*/ 48 h 570"/>
                  <a:gd name="T12" fmla="*/ 584 w 1028"/>
                  <a:gd name="T13" fmla="*/ 64 h 570"/>
                  <a:gd name="T14" fmla="*/ 602 w 1028"/>
                  <a:gd name="T15" fmla="*/ 80 h 570"/>
                  <a:gd name="T16" fmla="*/ 584 w 1028"/>
                  <a:gd name="T17" fmla="*/ 96 h 570"/>
                  <a:gd name="T18" fmla="*/ 594 w 1028"/>
                  <a:gd name="T19" fmla="*/ 110 h 570"/>
                  <a:gd name="T20" fmla="*/ 742 w 1028"/>
                  <a:gd name="T21" fmla="*/ 178 h 570"/>
                  <a:gd name="T22" fmla="*/ 834 w 1028"/>
                  <a:gd name="T23" fmla="*/ 174 h 570"/>
                  <a:gd name="T24" fmla="*/ 888 w 1028"/>
                  <a:gd name="T25" fmla="*/ 168 h 570"/>
                  <a:gd name="T26" fmla="*/ 882 w 1028"/>
                  <a:gd name="T27" fmla="*/ 192 h 570"/>
                  <a:gd name="T28" fmla="*/ 932 w 1028"/>
                  <a:gd name="T29" fmla="*/ 204 h 570"/>
                  <a:gd name="T30" fmla="*/ 1018 w 1028"/>
                  <a:gd name="T31" fmla="*/ 172 h 570"/>
                  <a:gd name="T32" fmla="*/ 1006 w 1028"/>
                  <a:gd name="T33" fmla="*/ 196 h 570"/>
                  <a:gd name="T34" fmla="*/ 996 w 1028"/>
                  <a:gd name="T35" fmla="*/ 228 h 570"/>
                  <a:gd name="T36" fmla="*/ 1010 w 1028"/>
                  <a:gd name="T37" fmla="*/ 242 h 570"/>
                  <a:gd name="T38" fmla="*/ 1004 w 1028"/>
                  <a:gd name="T39" fmla="*/ 264 h 570"/>
                  <a:gd name="T40" fmla="*/ 976 w 1028"/>
                  <a:gd name="T41" fmla="*/ 298 h 570"/>
                  <a:gd name="T42" fmla="*/ 968 w 1028"/>
                  <a:gd name="T43" fmla="*/ 316 h 570"/>
                  <a:gd name="T44" fmla="*/ 948 w 1028"/>
                  <a:gd name="T45" fmla="*/ 334 h 570"/>
                  <a:gd name="T46" fmla="*/ 908 w 1028"/>
                  <a:gd name="T47" fmla="*/ 348 h 570"/>
                  <a:gd name="T48" fmla="*/ 924 w 1028"/>
                  <a:gd name="T49" fmla="*/ 410 h 570"/>
                  <a:gd name="T50" fmla="*/ 906 w 1028"/>
                  <a:gd name="T51" fmla="*/ 412 h 570"/>
                  <a:gd name="T52" fmla="*/ 916 w 1028"/>
                  <a:gd name="T53" fmla="*/ 434 h 570"/>
                  <a:gd name="T54" fmla="*/ 890 w 1028"/>
                  <a:gd name="T55" fmla="*/ 420 h 570"/>
                  <a:gd name="T56" fmla="*/ 886 w 1028"/>
                  <a:gd name="T57" fmla="*/ 406 h 570"/>
                  <a:gd name="T58" fmla="*/ 850 w 1028"/>
                  <a:gd name="T59" fmla="*/ 372 h 570"/>
                  <a:gd name="T60" fmla="*/ 756 w 1028"/>
                  <a:gd name="T61" fmla="*/ 388 h 570"/>
                  <a:gd name="T62" fmla="*/ 734 w 1028"/>
                  <a:gd name="T63" fmla="*/ 408 h 570"/>
                  <a:gd name="T64" fmla="*/ 654 w 1028"/>
                  <a:gd name="T65" fmla="*/ 414 h 570"/>
                  <a:gd name="T66" fmla="*/ 694 w 1028"/>
                  <a:gd name="T67" fmla="*/ 456 h 570"/>
                  <a:gd name="T68" fmla="*/ 640 w 1028"/>
                  <a:gd name="T69" fmla="*/ 438 h 570"/>
                  <a:gd name="T70" fmla="*/ 592 w 1028"/>
                  <a:gd name="T71" fmla="*/ 442 h 570"/>
                  <a:gd name="T72" fmla="*/ 540 w 1028"/>
                  <a:gd name="T73" fmla="*/ 444 h 570"/>
                  <a:gd name="T74" fmla="*/ 498 w 1028"/>
                  <a:gd name="T75" fmla="*/ 486 h 570"/>
                  <a:gd name="T76" fmla="*/ 462 w 1028"/>
                  <a:gd name="T77" fmla="*/ 502 h 570"/>
                  <a:gd name="T78" fmla="*/ 480 w 1028"/>
                  <a:gd name="T79" fmla="*/ 532 h 570"/>
                  <a:gd name="T80" fmla="*/ 464 w 1028"/>
                  <a:gd name="T81" fmla="*/ 570 h 570"/>
                  <a:gd name="T82" fmla="*/ 138 w 1028"/>
                  <a:gd name="T83" fmla="*/ 0 h 5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28"/>
                  <a:gd name="T127" fmla="*/ 0 h 570"/>
                  <a:gd name="T128" fmla="*/ 1028 w 1028"/>
                  <a:gd name="T129" fmla="*/ 570 h 5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28" h="570">
                    <a:moveTo>
                      <a:pt x="408" y="8"/>
                    </a:moveTo>
                    <a:lnTo>
                      <a:pt x="574" y="12"/>
                    </a:lnTo>
                    <a:lnTo>
                      <a:pt x="592" y="0"/>
                    </a:lnTo>
                    <a:lnTo>
                      <a:pt x="602" y="6"/>
                    </a:lnTo>
                    <a:lnTo>
                      <a:pt x="576" y="20"/>
                    </a:lnTo>
                    <a:lnTo>
                      <a:pt x="426" y="20"/>
                    </a:lnTo>
                    <a:lnTo>
                      <a:pt x="430" y="38"/>
                    </a:lnTo>
                    <a:lnTo>
                      <a:pt x="570" y="36"/>
                    </a:lnTo>
                    <a:lnTo>
                      <a:pt x="596" y="24"/>
                    </a:lnTo>
                    <a:lnTo>
                      <a:pt x="596" y="36"/>
                    </a:lnTo>
                    <a:lnTo>
                      <a:pt x="570" y="48"/>
                    </a:lnTo>
                    <a:lnTo>
                      <a:pt x="434" y="48"/>
                    </a:lnTo>
                    <a:lnTo>
                      <a:pt x="452" y="64"/>
                    </a:lnTo>
                    <a:lnTo>
                      <a:pt x="584" y="64"/>
                    </a:lnTo>
                    <a:lnTo>
                      <a:pt x="592" y="74"/>
                    </a:lnTo>
                    <a:lnTo>
                      <a:pt x="602" y="80"/>
                    </a:lnTo>
                    <a:lnTo>
                      <a:pt x="610" y="96"/>
                    </a:lnTo>
                    <a:lnTo>
                      <a:pt x="584" y="96"/>
                    </a:lnTo>
                    <a:lnTo>
                      <a:pt x="580" y="108"/>
                    </a:lnTo>
                    <a:lnTo>
                      <a:pt x="594" y="110"/>
                    </a:lnTo>
                    <a:lnTo>
                      <a:pt x="594" y="130"/>
                    </a:lnTo>
                    <a:lnTo>
                      <a:pt x="742" y="178"/>
                    </a:lnTo>
                    <a:lnTo>
                      <a:pt x="792" y="182"/>
                    </a:lnTo>
                    <a:lnTo>
                      <a:pt x="834" y="174"/>
                    </a:lnTo>
                    <a:lnTo>
                      <a:pt x="882" y="158"/>
                    </a:lnTo>
                    <a:lnTo>
                      <a:pt x="888" y="168"/>
                    </a:lnTo>
                    <a:lnTo>
                      <a:pt x="874" y="176"/>
                    </a:lnTo>
                    <a:lnTo>
                      <a:pt x="882" y="192"/>
                    </a:lnTo>
                    <a:lnTo>
                      <a:pt x="878" y="206"/>
                    </a:lnTo>
                    <a:lnTo>
                      <a:pt x="932" y="204"/>
                    </a:lnTo>
                    <a:lnTo>
                      <a:pt x="982" y="190"/>
                    </a:lnTo>
                    <a:lnTo>
                      <a:pt x="1018" y="172"/>
                    </a:lnTo>
                    <a:lnTo>
                      <a:pt x="1028" y="182"/>
                    </a:lnTo>
                    <a:lnTo>
                      <a:pt x="1006" y="196"/>
                    </a:lnTo>
                    <a:lnTo>
                      <a:pt x="1012" y="206"/>
                    </a:lnTo>
                    <a:lnTo>
                      <a:pt x="996" y="228"/>
                    </a:lnTo>
                    <a:lnTo>
                      <a:pt x="1020" y="220"/>
                    </a:lnTo>
                    <a:lnTo>
                      <a:pt x="1010" y="242"/>
                    </a:lnTo>
                    <a:lnTo>
                      <a:pt x="1016" y="252"/>
                    </a:lnTo>
                    <a:lnTo>
                      <a:pt x="1004" y="264"/>
                    </a:lnTo>
                    <a:lnTo>
                      <a:pt x="966" y="282"/>
                    </a:lnTo>
                    <a:lnTo>
                      <a:pt x="976" y="298"/>
                    </a:lnTo>
                    <a:lnTo>
                      <a:pt x="994" y="298"/>
                    </a:lnTo>
                    <a:lnTo>
                      <a:pt x="968" y="316"/>
                    </a:lnTo>
                    <a:lnTo>
                      <a:pt x="962" y="332"/>
                    </a:lnTo>
                    <a:lnTo>
                      <a:pt x="948" y="334"/>
                    </a:lnTo>
                    <a:lnTo>
                      <a:pt x="934" y="326"/>
                    </a:lnTo>
                    <a:lnTo>
                      <a:pt x="908" y="348"/>
                    </a:lnTo>
                    <a:lnTo>
                      <a:pt x="920" y="372"/>
                    </a:lnTo>
                    <a:lnTo>
                      <a:pt x="924" y="410"/>
                    </a:lnTo>
                    <a:lnTo>
                      <a:pt x="906" y="398"/>
                    </a:lnTo>
                    <a:lnTo>
                      <a:pt x="906" y="412"/>
                    </a:lnTo>
                    <a:lnTo>
                      <a:pt x="918" y="422"/>
                    </a:lnTo>
                    <a:lnTo>
                      <a:pt x="916" y="434"/>
                    </a:lnTo>
                    <a:lnTo>
                      <a:pt x="892" y="434"/>
                    </a:lnTo>
                    <a:lnTo>
                      <a:pt x="890" y="420"/>
                    </a:lnTo>
                    <a:lnTo>
                      <a:pt x="900" y="400"/>
                    </a:lnTo>
                    <a:lnTo>
                      <a:pt x="886" y="406"/>
                    </a:lnTo>
                    <a:lnTo>
                      <a:pt x="892" y="358"/>
                    </a:lnTo>
                    <a:lnTo>
                      <a:pt x="850" y="372"/>
                    </a:lnTo>
                    <a:lnTo>
                      <a:pt x="804" y="384"/>
                    </a:lnTo>
                    <a:lnTo>
                      <a:pt x="756" y="388"/>
                    </a:lnTo>
                    <a:lnTo>
                      <a:pt x="754" y="412"/>
                    </a:lnTo>
                    <a:lnTo>
                      <a:pt x="734" y="408"/>
                    </a:lnTo>
                    <a:lnTo>
                      <a:pt x="696" y="390"/>
                    </a:lnTo>
                    <a:lnTo>
                      <a:pt x="654" y="414"/>
                    </a:lnTo>
                    <a:lnTo>
                      <a:pt x="698" y="438"/>
                    </a:lnTo>
                    <a:lnTo>
                      <a:pt x="694" y="456"/>
                    </a:lnTo>
                    <a:lnTo>
                      <a:pt x="684" y="462"/>
                    </a:lnTo>
                    <a:lnTo>
                      <a:pt x="640" y="438"/>
                    </a:lnTo>
                    <a:lnTo>
                      <a:pt x="620" y="468"/>
                    </a:lnTo>
                    <a:lnTo>
                      <a:pt x="592" y="442"/>
                    </a:lnTo>
                    <a:lnTo>
                      <a:pt x="574" y="468"/>
                    </a:lnTo>
                    <a:lnTo>
                      <a:pt x="540" y="444"/>
                    </a:lnTo>
                    <a:lnTo>
                      <a:pt x="520" y="476"/>
                    </a:lnTo>
                    <a:lnTo>
                      <a:pt x="498" y="486"/>
                    </a:lnTo>
                    <a:lnTo>
                      <a:pt x="466" y="482"/>
                    </a:lnTo>
                    <a:lnTo>
                      <a:pt x="462" y="502"/>
                    </a:lnTo>
                    <a:lnTo>
                      <a:pt x="486" y="514"/>
                    </a:lnTo>
                    <a:lnTo>
                      <a:pt x="480" y="532"/>
                    </a:lnTo>
                    <a:lnTo>
                      <a:pt x="460" y="540"/>
                    </a:lnTo>
                    <a:lnTo>
                      <a:pt x="464" y="570"/>
                    </a:lnTo>
                    <a:lnTo>
                      <a:pt x="0" y="562"/>
                    </a:lnTo>
                    <a:lnTo>
                      <a:pt x="138" y="0"/>
                    </a:lnTo>
                    <a:lnTo>
                      <a:pt x="408" y="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581" name="Freeform 23"/>
              <p:cNvSpPr>
                <a:spLocks/>
              </p:cNvSpPr>
              <p:nvPr/>
            </p:nvSpPr>
            <p:spPr bwMode="ltGray">
              <a:xfrm>
                <a:off x="3136" y="2336"/>
                <a:ext cx="142" cy="90"/>
              </a:xfrm>
              <a:custGeom>
                <a:avLst/>
                <a:gdLst>
                  <a:gd name="T0" fmla="*/ 0 w 142"/>
                  <a:gd name="T1" fmla="*/ 90 h 90"/>
                  <a:gd name="T2" fmla="*/ 2 w 142"/>
                  <a:gd name="T3" fmla="*/ 4 h 90"/>
                  <a:gd name="T4" fmla="*/ 14 w 142"/>
                  <a:gd name="T5" fmla="*/ 2 h 90"/>
                  <a:gd name="T6" fmla="*/ 12 w 142"/>
                  <a:gd name="T7" fmla="*/ 74 h 90"/>
                  <a:gd name="T8" fmla="*/ 40 w 142"/>
                  <a:gd name="T9" fmla="*/ 68 h 90"/>
                  <a:gd name="T10" fmla="*/ 34 w 142"/>
                  <a:gd name="T11" fmla="*/ 2 h 90"/>
                  <a:gd name="T12" fmla="*/ 50 w 142"/>
                  <a:gd name="T13" fmla="*/ 4 h 90"/>
                  <a:gd name="T14" fmla="*/ 52 w 142"/>
                  <a:gd name="T15" fmla="*/ 70 h 90"/>
                  <a:gd name="T16" fmla="*/ 90 w 142"/>
                  <a:gd name="T17" fmla="*/ 28 h 90"/>
                  <a:gd name="T18" fmla="*/ 104 w 142"/>
                  <a:gd name="T19" fmla="*/ 28 h 90"/>
                  <a:gd name="T20" fmla="*/ 72 w 142"/>
                  <a:gd name="T21" fmla="*/ 64 h 90"/>
                  <a:gd name="T22" fmla="*/ 102 w 142"/>
                  <a:gd name="T23" fmla="*/ 62 h 90"/>
                  <a:gd name="T24" fmla="*/ 92 w 142"/>
                  <a:gd name="T25" fmla="*/ 0 h 90"/>
                  <a:gd name="T26" fmla="*/ 106 w 142"/>
                  <a:gd name="T27" fmla="*/ 2 h 90"/>
                  <a:gd name="T28" fmla="*/ 112 w 142"/>
                  <a:gd name="T29" fmla="*/ 60 h 90"/>
                  <a:gd name="T30" fmla="*/ 128 w 142"/>
                  <a:gd name="T31" fmla="*/ 62 h 90"/>
                  <a:gd name="T32" fmla="*/ 124 w 142"/>
                  <a:gd name="T33" fmla="*/ 16 h 90"/>
                  <a:gd name="T34" fmla="*/ 114 w 142"/>
                  <a:gd name="T35" fmla="*/ 28 h 90"/>
                  <a:gd name="T36" fmla="*/ 120 w 142"/>
                  <a:gd name="T37" fmla="*/ 4 h 90"/>
                  <a:gd name="T38" fmla="*/ 136 w 142"/>
                  <a:gd name="T39" fmla="*/ 0 h 90"/>
                  <a:gd name="T40" fmla="*/ 142 w 142"/>
                  <a:gd name="T41" fmla="*/ 60 h 90"/>
                  <a:gd name="T42" fmla="*/ 116 w 142"/>
                  <a:gd name="T43" fmla="*/ 78 h 90"/>
                  <a:gd name="T44" fmla="*/ 0 w 142"/>
                  <a:gd name="T45" fmla="*/ 90 h 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2"/>
                  <a:gd name="T70" fmla="*/ 0 h 90"/>
                  <a:gd name="T71" fmla="*/ 142 w 142"/>
                  <a:gd name="T72" fmla="*/ 90 h 9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2" h="90">
                    <a:moveTo>
                      <a:pt x="0" y="90"/>
                    </a:moveTo>
                    <a:lnTo>
                      <a:pt x="2" y="4"/>
                    </a:lnTo>
                    <a:lnTo>
                      <a:pt x="14" y="2"/>
                    </a:lnTo>
                    <a:lnTo>
                      <a:pt x="12" y="74"/>
                    </a:lnTo>
                    <a:lnTo>
                      <a:pt x="40" y="68"/>
                    </a:lnTo>
                    <a:lnTo>
                      <a:pt x="34" y="2"/>
                    </a:lnTo>
                    <a:lnTo>
                      <a:pt x="50" y="4"/>
                    </a:lnTo>
                    <a:lnTo>
                      <a:pt x="52" y="70"/>
                    </a:lnTo>
                    <a:lnTo>
                      <a:pt x="90" y="28"/>
                    </a:lnTo>
                    <a:lnTo>
                      <a:pt x="104" y="28"/>
                    </a:lnTo>
                    <a:lnTo>
                      <a:pt x="72" y="64"/>
                    </a:lnTo>
                    <a:lnTo>
                      <a:pt x="102" y="62"/>
                    </a:lnTo>
                    <a:lnTo>
                      <a:pt x="92" y="0"/>
                    </a:lnTo>
                    <a:lnTo>
                      <a:pt x="106" y="2"/>
                    </a:lnTo>
                    <a:lnTo>
                      <a:pt x="112" y="60"/>
                    </a:lnTo>
                    <a:lnTo>
                      <a:pt x="128" y="62"/>
                    </a:lnTo>
                    <a:lnTo>
                      <a:pt x="124" y="16"/>
                    </a:lnTo>
                    <a:lnTo>
                      <a:pt x="114" y="28"/>
                    </a:lnTo>
                    <a:lnTo>
                      <a:pt x="120" y="4"/>
                    </a:lnTo>
                    <a:lnTo>
                      <a:pt x="136" y="0"/>
                    </a:lnTo>
                    <a:lnTo>
                      <a:pt x="142" y="60"/>
                    </a:lnTo>
                    <a:lnTo>
                      <a:pt x="116" y="78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582" name="Freeform 24"/>
              <p:cNvSpPr>
                <a:spLocks/>
              </p:cNvSpPr>
              <p:nvPr/>
            </p:nvSpPr>
            <p:spPr bwMode="ltGray">
              <a:xfrm>
                <a:off x="1878" y="2312"/>
                <a:ext cx="990" cy="588"/>
              </a:xfrm>
              <a:custGeom>
                <a:avLst/>
                <a:gdLst>
                  <a:gd name="T0" fmla="*/ 990 w 990"/>
                  <a:gd name="T1" fmla="*/ 0 h 588"/>
                  <a:gd name="T2" fmla="*/ 534 w 990"/>
                  <a:gd name="T3" fmla="*/ 38 h 588"/>
                  <a:gd name="T4" fmla="*/ 506 w 990"/>
                  <a:gd name="T5" fmla="*/ 62 h 588"/>
                  <a:gd name="T6" fmla="*/ 548 w 990"/>
                  <a:gd name="T7" fmla="*/ 58 h 588"/>
                  <a:gd name="T8" fmla="*/ 508 w 990"/>
                  <a:gd name="T9" fmla="*/ 86 h 588"/>
                  <a:gd name="T10" fmla="*/ 552 w 990"/>
                  <a:gd name="T11" fmla="*/ 86 h 588"/>
                  <a:gd name="T12" fmla="*/ 482 w 990"/>
                  <a:gd name="T13" fmla="*/ 112 h 588"/>
                  <a:gd name="T14" fmla="*/ 414 w 990"/>
                  <a:gd name="T15" fmla="*/ 90 h 588"/>
                  <a:gd name="T16" fmla="*/ 410 w 990"/>
                  <a:gd name="T17" fmla="*/ 102 h 588"/>
                  <a:gd name="T18" fmla="*/ 410 w 990"/>
                  <a:gd name="T19" fmla="*/ 116 h 588"/>
                  <a:gd name="T20" fmla="*/ 384 w 990"/>
                  <a:gd name="T21" fmla="*/ 122 h 588"/>
                  <a:gd name="T22" fmla="*/ 472 w 990"/>
                  <a:gd name="T23" fmla="*/ 98 h 588"/>
                  <a:gd name="T24" fmla="*/ 406 w 990"/>
                  <a:gd name="T25" fmla="*/ 144 h 588"/>
                  <a:gd name="T26" fmla="*/ 390 w 990"/>
                  <a:gd name="T27" fmla="*/ 160 h 588"/>
                  <a:gd name="T28" fmla="*/ 396 w 990"/>
                  <a:gd name="T29" fmla="*/ 200 h 588"/>
                  <a:gd name="T30" fmla="*/ 374 w 990"/>
                  <a:gd name="T31" fmla="*/ 182 h 588"/>
                  <a:gd name="T32" fmla="*/ 364 w 990"/>
                  <a:gd name="T33" fmla="*/ 216 h 588"/>
                  <a:gd name="T34" fmla="*/ 322 w 990"/>
                  <a:gd name="T35" fmla="*/ 234 h 588"/>
                  <a:gd name="T36" fmla="*/ 290 w 990"/>
                  <a:gd name="T37" fmla="*/ 196 h 588"/>
                  <a:gd name="T38" fmla="*/ 280 w 990"/>
                  <a:gd name="T39" fmla="*/ 216 h 588"/>
                  <a:gd name="T40" fmla="*/ 270 w 990"/>
                  <a:gd name="T41" fmla="*/ 252 h 588"/>
                  <a:gd name="T42" fmla="*/ 184 w 990"/>
                  <a:gd name="T43" fmla="*/ 280 h 588"/>
                  <a:gd name="T44" fmla="*/ 130 w 990"/>
                  <a:gd name="T45" fmla="*/ 258 h 588"/>
                  <a:gd name="T46" fmla="*/ 144 w 990"/>
                  <a:gd name="T47" fmla="*/ 288 h 588"/>
                  <a:gd name="T48" fmla="*/ 66 w 990"/>
                  <a:gd name="T49" fmla="*/ 308 h 588"/>
                  <a:gd name="T50" fmla="*/ 18 w 990"/>
                  <a:gd name="T51" fmla="*/ 286 h 588"/>
                  <a:gd name="T52" fmla="*/ 24 w 990"/>
                  <a:gd name="T53" fmla="*/ 310 h 588"/>
                  <a:gd name="T54" fmla="*/ 18 w 990"/>
                  <a:gd name="T55" fmla="*/ 342 h 588"/>
                  <a:gd name="T56" fmla="*/ 0 w 990"/>
                  <a:gd name="T57" fmla="*/ 348 h 588"/>
                  <a:gd name="T58" fmla="*/ 52 w 990"/>
                  <a:gd name="T59" fmla="*/ 374 h 588"/>
                  <a:gd name="T60" fmla="*/ 60 w 990"/>
                  <a:gd name="T61" fmla="*/ 394 h 588"/>
                  <a:gd name="T62" fmla="*/ 36 w 990"/>
                  <a:gd name="T63" fmla="*/ 406 h 588"/>
                  <a:gd name="T64" fmla="*/ 76 w 990"/>
                  <a:gd name="T65" fmla="*/ 426 h 588"/>
                  <a:gd name="T66" fmla="*/ 104 w 990"/>
                  <a:gd name="T67" fmla="*/ 440 h 588"/>
                  <a:gd name="T68" fmla="*/ 94 w 990"/>
                  <a:gd name="T69" fmla="*/ 488 h 588"/>
                  <a:gd name="T70" fmla="*/ 110 w 990"/>
                  <a:gd name="T71" fmla="*/ 498 h 588"/>
                  <a:gd name="T72" fmla="*/ 118 w 990"/>
                  <a:gd name="T73" fmla="*/ 518 h 588"/>
                  <a:gd name="T74" fmla="*/ 116 w 990"/>
                  <a:gd name="T75" fmla="*/ 476 h 588"/>
                  <a:gd name="T76" fmla="*/ 130 w 990"/>
                  <a:gd name="T77" fmla="*/ 448 h 588"/>
                  <a:gd name="T78" fmla="*/ 180 w 990"/>
                  <a:gd name="T79" fmla="*/ 426 h 588"/>
                  <a:gd name="T80" fmla="*/ 212 w 990"/>
                  <a:gd name="T81" fmla="*/ 440 h 588"/>
                  <a:gd name="T82" fmla="*/ 222 w 990"/>
                  <a:gd name="T83" fmla="*/ 424 h 588"/>
                  <a:gd name="T84" fmla="*/ 246 w 990"/>
                  <a:gd name="T85" fmla="*/ 442 h 588"/>
                  <a:gd name="T86" fmla="*/ 260 w 990"/>
                  <a:gd name="T87" fmla="*/ 434 h 588"/>
                  <a:gd name="T88" fmla="*/ 244 w 990"/>
                  <a:gd name="T89" fmla="*/ 462 h 588"/>
                  <a:gd name="T90" fmla="*/ 350 w 990"/>
                  <a:gd name="T91" fmla="*/ 444 h 588"/>
                  <a:gd name="T92" fmla="*/ 344 w 990"/>
                  <a:gd name="T93" fmla="*/ 472 h 588"/>
                  <a:gd name="T94" fmla="*/ 330 w 990"/>
                  <a:gd name="T95" fmla="*/ 528 h 588"/>
                  <a:gd name="T96" fmla="*/ 414 w 990"/>
                  <a:gd name="T97" fmla="*/ 474 h 588"/>
                  <a:gd name="T98" fmla="*/ 480 w 990"/>
                  <a:gd name="T99" fmla="*/ 502 h 588"/>
                  <a:gd name="T100" fmla="*/ 526 w 990"/>
                  <a:gd name="T101" fmla="*/ 528 h 588"/>
                  <a:gd name="T102" fmla="*/ 494 w 990"/>
                  <a:gd name="T103" fmla="*/ 556 h 588"/>
                  <a:gd name="T104" fmla="*/ 528 w 990"/>
                  <a:gd name="T105" fmla="*/ 588 h 588"/>
                  <a:gd name="T106" fmla="*/ 844 w 990"/>
                  <a:gd name="T107" fmla="*/ 532 h 5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90"/>
                  <a:gd name="T163" fmla="*/ 0 h 588"/>
                  <a:gd name="T164" fmla="*/ 990 w 990"/>
                  <a:gd name="T165" fmla="*/ 588 h 58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90" h="588">
                    <a:moveTo>
                      <a:pt x="844" y="532"/>
                    </a:moveTo>
                    <a:lnTo>
                      <a:pt x="990" y="0"/>
                    </a:lnTo>
                    <a:lnTo>
                      <a:pt x="554" y="10"/>
                    </a:lnTo>
                    <a:lnTo>
                      <a:pt x="534" y="38"/>
                    </a:lnTo>
                    <a:lnTo>
                      <a:pt x="506" y="50"/>
                    </a:lnTo>
                    <a:lnTo>
                      <a:pt x="506" y="62"/>
                    </a:lnTo>
                    <a:lnTo>
                      <a:pt x="550" y="38"/>
                    </a:lnTo>
                    <a:lnTo>
                      <a:pt x="548" y="58"/>
                    </a:lnTo>
                    <a:lnTo>
                      <a:pt x="506" y="74"/>
                    </a:lnTo>
                    <a:lnTo>
                      <a:pt x="508" y="86"/>
                    </a:lnTo>
                    <a:lnTo>
                      <a:pt x="550" y="64"/>
                    </a:lnTo>
                    <a:lnTo>
                      <a:pt x="552" y="86"/>
                    </a:lnTo>
                    <a:lnTo>
                      <a:pt x="506" y="104"/>
                    </a:lnTo>
                    <a:lnTo>
                      <a:pt x="482" y="112"/>
                    </a:lnTo>
                    <a:lnTo>
                      <a:pt x="480" y="72"/>
                    </a:lnTo>
                    <a:lnTo>
                      <a:pt x="414" y="90"/>
                    </a:lnTo>
                    <a:lnTo>
                      <a:pt x="394" y="84"/>
                    </a:lnTo>
                    <a:lnTo>
                      <a:pt x="410" y="102"/>
                    </a:lnTo>
                    <a:lnTo>
                      <a:pt x="472" y="84"/>
                    </a:lnTo>
                    <a:lnTo>
                      <a:pt x="410" y="116"/>
                    </a:lnTo>
                    <a:lnTo>
                      <a:pt x="390" y="110"/>
                    </a:lnTo>
                    <a:lnTo>
                      <a:pt x="384" y="122"/>
                    </a:lnTo>
                    <a:lnTo>
                      <a:pt x="404" y="128"/>
                    </a:lnTo>
                    <a:lnTo>
                      <a:pt x="472" y="98"/>
                    </a:lnTo>
                    <a:lnTo>
                      <a:pt x="472" y="122"/>
                    </a:lnTo>
                    <a:lnTo>
                      <a:pt x="406" y="144"/>
                    </a:lnTo>
                    <a:lnTo>
                      <a:pt x="402" y="160"/>
                    </a:lnTo>
                    <a:lnTo>
                      <a:pt x="390" y="160"/>
                    </a:lnTo>
                    <a:lnTo>
                      <a:pt x="402" y="172"/>
                    </a:lnTo>
                    <a:lnTo>
                      <a:pt x="396" y="200"/>
                    </a:lnTo>
                    <a:lnTo>
                      <a:pt x="382" y="202"/>
                    </a:lnTo>
                    <a:lnTo>
                      <a:pt x="374" y="182"/>
                    </a:lnTo>
                    <a:lnTo>
                      <a:pt x="364" y="190"/>
                    </a:lnTo>
                    <a:lnTo>
                      <a:pt x="364" y="216"/>
                    </a:lnTo>
                    <a:lnTo>
                      <a:pt x="352" y="226"/>
                    </a:lnTo>
                    <a:lnTo>
                      <a:pt x="322" y="234"/>
                    </a:lnTo>
                    <a:lnTo>
                      <a:pt x="300" y="218"/>
                    </a:lnTo>
                    <a:lnTo>
                      <a:pt x="290" y="196"/>
                    </a:lnTo>
                    <a:lnTo>
                      <a:pt x="276" y="198"/>
                    </a:lnTo>
                    <a:lnTo>
                      <a:pt x="280" y="216"/>
                    </a:lnTo>
                    <a:lnTo>
                      <a:pt x="268" y="238"/>
                    </a:lnTo>
                    <a:lnTo>
                      <a:pt x="270" y="252"/>
                    </a:lnTo>
                    <a:lnTo>
                      <a:pt x="222" y="278"/>
                    </a:lnTo>
                    <a:lnTo>
                      <a:pt x="184" y="280"/>
                    </a:lnTo>
                    <a:lnTo>
                      <a:pt x="156" y="274"/>
                    </a:lnTo>
                    <a:lnTo>
                      <a:pt x="130" y="258"/>
                    </a:lnTo>
                    <a:lnTo>
                      <a:pt x="120" y="268"/>
                    </a:lnTo>
                    <a:lnTo>
                      <a:pt x="144" y="288"/>
                    </a:lnTo>
                    <a:lnTo>
                      <a:pt x="112" y="304"/>
                    </a:lnTo>
                    <a:lnTo>
                      <a:pt x="66" y="308"/>
                    </a:lnTo>
                    <a:lnTo>
                      <a:pt x="34" y="298"/>
                    </a:lnTo>
                    <a:lnTo>
                      <a:pt x="18" y="286"/>
                    </a:lnTo>
                    <a:lnTo>
                      <a:pt x="8" y="296"/>
                    </a:lnTo>
                    <a:lnTo>
                      <a:pt x="24" y="310"/>
                    </a:lnTo>
                    <a:lnTo>
                      <a:pt x="26" y="332"/>
                    </a:lnTo>
                    <a:lnTo>
                      <a:pt x="18" y="342"/>
                    </a:lnTo>
                    <a:lnTo>
                      <a:pt x="6" y="334"/>
                    </a:lnTo>
                    <a:lnTo>
                      <a:pt x="0" y="348"/>
                    </a:lnTo>
                    <a:lnTo>
                      <a:pt x="20" y="364"/>
                    </a:lnTo>
                    <a:lnTo>
                      <a:pt x="52" y="374"/>
                    </a:lnTo>
                    <a:lnTo>
                      <a:pt x="66" y="382"/>
                    </a:lnTo>
                    <a:lnTo>
                      <a:pt x="60" y="394"/>
                    </a:lnTo>
                    <a:lnTo>
                      <a:pt x="38" y="392"/>
                    </a:lnTo>
                    <a:lnTo>
                      <a:pt x="36" y="406"/>
                    </a:lnTo>
                    <a:lnTo>
                      <a:pt x="62" y="410"/>
                    </a:lnTo>
                    <a:lnTo>
                      <a:pt x="76" y="426"/>
                    </a:lnTo>
                    <a:lnTo>
                      <a:pt x="104" y="422"/>
                    </a:lnTo>
                    <a:lnTo>
                      <a:pt x="104" y="440"/>
                    </a:lnTo>
                    <a:lnTo>
                      <a:pt x="94" y="460"/>
                    </a:lnTo>
                    <a:lnTo>
                      <a:pt x="94" y="488"/>
                    </a:lnTo>
                    <a:lnTo>
                      <a:pt x="110" y="482"/>
                    </a:lnTo>
                    <a:lnTo>
                      <a:pt x="110" y="498"/>
                    </a:lnTo>
                    <a:lnTo>
                      <a:pt x="96" y="514"/>
                    </a:lnTo>
                    <a:lnTo>
                      <a:pt x="118" y="518"/>
                    </a:lnTo>
                    <a:lnTo>
                      <a:pt x="124" y="506"/>
                    </a:lnTo>
                    <a:lnTo>
                      <a:pt x="116" y="476"/>
                    </a:lnTo>
                    <a:lnTo>
                      <a:pt x="134" y="486"/>
                    </a:lnTo>
                    <a:lnTo>
                      <a:pt x="130" y="448"/>
                    </a:lnTo>
                    <a:lnTo>
                      <a:pt x="118" y="432"/>
                    </a:lnTo>
                    <a:lnTo>
                      <a:pt x="180" y="426"/>
                    </a:lnTo>
                    <a:lnTo>
                      <a:pt x="188" y="442"/>
                    </a:lnTo>
                    <a:lnTo>
                      <a:pt x="212" y="440"/>
                    </a:lnTo>
                    <a:lnTo>
                      <a:pt x="208" y="422"/>
                    </a:lnTo>
                    <a:lnTo>
                      <a:pt x="222" y="424"/>
                    </a:lnTo>
                    <a:lnTo>
                      <a:pt x="228" y="442"/>
                    </a:lnTo>
                    <a:lnTo>
                      <a:pt x="246" y="442"/>
                    </a:lnTo>
                    <a:lnTo>
                      <a:pt x="244" y="426"/>
                    </a:lnTo>
                    <a:lnTo>
                      <a:pt x="260" y="434"/>
                    </a:lnTo>
                    <a:lnTo>
                      <a:pt x="288" y="428"/>
                    </a:lnTo>
                    <a:lnTo>
                      <a:pt x="244" y="462"/>
                    </a:lnTo>
                    <a:lnTo>
                      <a:pt x="266" y="492"/>
                    </a:lnTo>
                    <a:lnTo>
                      <a:pt x="350" y="444"/>
                    </a:lnTo>
                    <a:lnTo>
                      <a:pt x="368" y="452"/>
                    </a:lnTo>
                    <a:lnTo>
                      <a:pt x="344" y="472"/>
                    </a:lnTo>
                    <a:lnTo>
                      <a:pt x="300" y="502"/>
                    </a:lnTo>
                    <a:lnTo>
                      <a:pt x="330" y="528"/>
                    </a:lnTo>
                    <a:lnTo>
                      <a:pt x="370" y="502"/>
                    </a:lnTo>
                    <a:lnTo>
                      <a:pt x="414" y="474"/>
                    </a:lnTo>
                    <a:lnTo>
                      <a:pt x="426" y="508"/>
                    </a:lnTo>
                    <a:lnTo>
                      <a:pt x="480" y="502"/>
                    </a:lnTo>
                    <a:lnTo>
                      <a:pt x="476" y="524"/>
                    </a:lnTo>
                    <a:lnTo>
                      <a:pt x="526" y="528"/>
                    </a:lnTo>
                    <a:lnTo>
                      <a:pt x="516" y="542"/>
                    </a:lnTo>
                    <a:lnTo>
                      <a:pt x="494" y="556"/>
                    </a:lnTo>
                    <a:lnTo>
                      <a:pt x="512" y="582"/>
                    </a:lnTo>
                    <a:lnTo>
                      <a:pt x="528" y="588"/>
                    </a:lnTo>
                    <a:lnTo>
                      <a:pt x="836" y="568"/>
                    </a:lnTo>
                    <a:lnTo>
                      <a:pt x="844" y="53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583" name="Freeform 25"/>
              <p:cNvSpPr>
                <a:spLocks/>
              </p:cNvSpPr>
              <p:nvPr/>
            </p:nvSpPr>
            <p:spPr bwMode="ltGray">
              <a:xfrm>
                <a:off x="2287" y="2350"/>
                <a:ext cx="129" cy="132"/>
              </a:xfrm>
              <a:custGeom>
                <a:avLst/>
                <a:gdLst>
                  <a:gd name="T0" fmla="*/ 129 w 129"/>
                  <a:gd name="T1" fmla="*/ 78 h 132"/>
                  <a:gd name="T2" fmla="*/ 127 w 129"/>
                  <a:gd name="T3" fmla="*/ 0 h 132"/>
                  <a:gd name="T4" fmla="*/ 119 w 129"/>
                  <a:gd name="T5" fmla="*/ 4 h 132"/>
                  <a:gd name="T6" fmla="*/ 119 w 129"/>
                  <a:gd name="T7" fmla="*/ 66 h 132"/>
                  <a:gd name="T8" fmla="*/ 107 w 129"/>
                  <a:gd name="T9" fmla="*/ 72 h 132"/>
                  <a:gd name="T10" fmla="*/ 109 w 129"/>
                  <a:gd name="T11" fmla="*/ 10 h 132"/>
                  <a:gd name="T12" fmla="*/ 97 w 129"/>
                  <a:gd name="T13" fmla="*/ 14 h 132"/>
                  <a:gd name="T14" fmla="*/ 99 w 129"/>
                  <a:gd name="T15" fmla="*/ 88 h 132"/>
                  <a:gd name="T16" fmla="*/ 47 w 129"/>
                  <a:gd name="T17" fmla="*/ 108 h 132"/>
                  <a:gd name="T18" fmla="*/ 41 w 129"/>
                  <a:gd name="T19" fmla="*/ 46 h 132"/>
                  <a:gd name="T20" fmla="*/ 33 w 129"/>
                  <a:gd name="T21" fmla="*/ 48 h 132"/>
                  <a:gd name="T22" fmla="*/ 33 w 129"/>
                  <a:gd name="T23" fmla="*/ 104 h 132"/>
                  <a:gd name="T24" fmla="*/ 15 w 129"/>
                  <a:gd name="T25" fmla="*/ 110 h 132"/>
                  <a:gd name="T26" fmla="*/ 15 w 129"/>
                  <a:gd name="T27" fmla="*/ 52 h 132"/>
                  <a:gd name="T28" fmla="*/ 1 w 129"/>
                  <a:gd name="T29" fmla="*/ 58 h 132"/>
                  <a:gd name="T30" fmla="*/ 7 w 129"/>
                  <a:gd name="T31" fmla="*/ 132 h 132"/>
                  <a:gd name="T32" fmla="*/ 129 w 129"/>
                  <a:gd name="T33" fmla="*/ 78 h 1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9"/>
                  <a:gd name="T52" fmla="*/ 0 h 132"/>
                  <a:gd name="T53" fmla="*/ 129 w 129"/>
                  <a:gd name="T54" fmla="*/ 132 h 1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9" h="132">
                    <a:moveTo>
                      <a:pt x="129" y="78"/>
                    </a:moveTo>
                    <a:lnTo>
                      <a:pt x="127" y="0"/>
                    </a:lnTo>
                    <a:lnTo>
                      <a:pt x="119" y="4"/>
                    </a:lnTo>
                    <a:lnTo>
                      <a:pt x="119" y="66"/>
                    </a:lnTo>
                    <a:lnTo>
                      <a:pt x="107" y="72"/>
                    </a:lnTo>
                    <a:lnTo>
                      <a:pt x="109" y="10"/>
                    </a:lnTo>
                    <a:lnTo>
                      <a:pt x="97" y="14"/>
                    </a:lnTo>
                    <a:lnTo>
                      <a:pt x="99" y="88"/>
                    </a:lnTo>
                    <a:lnTo>
                      <a:pt x="47" y="108"/>
                    </a:lnTo>
                    <a:lnTo>
                      <a:pt x="41" y="46"/>
                    </a:lnTo>
                    <a:lnTo>
                      <a:pt x="33" y="48"/>
                    </a:lnTo>
                    <a:lnTo>
                      <a:pt x="33" y="104"/>
                    </a:lnTo>
                    <a:lnTo>
                      <a:pt x="15" y="110"/>
                    </a:lnTo>
                    <a:lnTo>
                      <a:pt x="15" y="52"/>
                    </a:lnTo>
                    <a:cubicBezTo>
                      <a:pt x="0" y="56"/>
                      <a:pt x="1" y="51"/>
                      <a:pt x="1" y="58"/>
                    </a:cubicBezTo>
                    <a:lnTo>
                      <a:pt x="7" y="132"/>
                    </a:lnTo>
                    <a:lnTo>
                      <a:pt x="129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23584" name="Group 26"/>
              <p:cNvGrpSpPr>
                <a:grpSpLocks/>
              </p:cNvGrpSpPr>
              <p:nvPr/>
            </p:nvGrpSpPr>
            <p:grpSpPr bwMode="auto">
              <a:xfrm>
                <a:off x="1838" y="2868"/>
                <a:ext cx="1950" cy="604"/>
                <a:chOff x="1838" y="2868"/>
                <a:chExt cx="1950" cy="604"/>
              </a:xfrm>
            </p:grpSpPr>
            <p:sp>
              <p:nvSpPr>
                <p:cNvPr id="23589" name="Freeform 27"/>
                <p:cNvSpPr>
                  <a:spLocks/>
                </p:cNvSpPr>
                <p:nvPr/>
              </p:nvSpPr>
              <p:spPr bwMode="ltGray">
                <a:xfrm>
                  <a:off x="1838" y="2868"/>
                  <a:ext cx="1056" cy="604"/>
                </a:xfrm>
                <a:custGeom>
                  <a:avLst/>
                  <a:gdLst>
                    <a:gd name="T0" fmla="*/ 1056 w 1056"/>
                    <a:gd name="T1" fmla="*/ 590 h 604"/>
                    <a:gd name="T2" fmla="*/ 512 w 1056"/>
                    <a:gd name="T3" fmla="*/ 584 h 604"/>
                    <a:gd name="T4" fmla="*/ 510 w 1056"/>
                    <a:gd name="T5" fmla="*/ 566 h 604"/>
                    <a:gd name="T6" fmla="*/ 532 w 1056"/>
                    <a:gd name="T7" fmla="*/ 532 h 604"/>
                    <a:gd name="T8" fmla="*/ 490 w 1056"/>
                    <a:gd name="T9" fmla="*/ 528 h 604"/>
                    <a:gd name="T10" fmla="*/ 470 w 1056"/>
                    <a:gd name="T11" fmla="*/ 514 h 604"/>
                    <a:gd name="T12" fmla="*/ 462 w 1056"/>
                    <a:gd name="T13" fmla="*/ 492 h 604"/>
                    <a:gd name="T14" fmla="*/ 430 w 1056"/>
                    <a:gd name="T15" fmla="*/ 496 h 604"/>
                    <a:gd name="T16" fmla="*/ 400 w 1056"/>
                    <a:gd name="T17" fmla="*/ 516 h 604"/>
                    <a:gd name="T18" fmla="*/ 382 w 1056"/>
                    <a:gd name="T19" fmla="*/ 504 h 604"/>
                    <a:gd name="T20" fmla="*/ 312 w 1056"/>
                    <a:gd name="T21" fmla="*/ 520 h 604"/>
                    <a:gd name="T22" fmla="*/ 348 w 1056"/>
                    <a:gd name="T23" fmla="*/ 462 h 604"/>
                    <a:gd name="T24" fmla="*/ 322 w 1056"/>
                    <a:gd name="T25" fmla="*/ 448 h 604"/>
                    <a:gd name="T26" fmla="*/ 250 w 1056"/>
                    <a:gd name="T27" fmla="*/ 468 h 604"/>
                    <a:gd name="T28" fmla="*/ 242 w 1056"/>
                    <a:gd name="T29" fmla="*/ 438 h 604"/>
                    <a:gd name="T30" fmla="*/ 282 w 1056"/>
                    <a:gd name="T31" fmla="*/ 422 h 604"/>
                    <a:gd name="T32" fmla="*/ 220 w 1056"/>
                    <a:gd name="T33" fmla="*/ 428 h 604"/>
                    <a:gd name="T34" fmla="*/ 162 w 1056"/>
                    <a:gd name="T35" fmla="*/ 422 h 604"/>
                    <a:gd name="T36" fmla="*/ 114 w 1056"/>
                    <a:gd name="T37" fmla="*/ 444 h 604"/>
                    <a:gd name="T38" fmla="*/ 126 w 1056"/>
                    <a:gd name="T39" fmla="*/ 484 h 604"/>
                    <a:gd name="T40" fmla="*/ 112 w 1056"/>
                    <a:gd name="T41" fmla="*/ 490 h 604"/>
                    <a:gd name="T42" fmla="*/ 106 w 1056"/>
                    <a:gd name="T43" fmla="*/ 512 h 604"/>
                    <a:gd name="T44" fmla="*/ 104 w 1056"/>
                    <a:gd name="T45" fmla="*/ 480 h 604"/>
                    <a:gd name="T46" fmla="*/ 96 w 1056"/>
                    <a:gd name="T47" fmla="*/ 440 h 604"/>
                    <a:gd name="T48" fmla="*/ 76 w 1056"/>
                    <a:gd name="T49" fmla="*/ 418 h 604"/>
                    <a:gd name="T50" fmla="*/ 38 w 1056"/>
                    <a:gd name="T51" fmla="*/ 390 h 604"/>
                    <a:gd name="T52" fmla="*/ 50 w 1056"/>
                    <a:gd name="T53" fmla="*/ 374 h 604"/>
                    <a:gd name="T54" fmla="*/ 20 w 1056"/>
                    <a:gd name="T55" fmla="*/ 324 h 604"/>
                    <a:gd name="T56" fmla="*/ 8 w 1056"/>
                    <a:gd name="T57" fmla="*/ 308 h 604"/>
                    <a:gd name="T58" fmla="*/ 2 w 1056"/>
                    <a:gd name="T59" fmla="*/ 270 h 604"/>
                    <a:gd name="T60" fmla="*/ 50 w 1056"/>
                    <a:gd name="T61" fmla="*/ 286 h 604"/>
                    <a:gd name="T62" fmla="*/ 136 w 1056"/>
                    <a:gd name="T63" fmla="*/ 276 h 604"/>
                    <a:gd name="T64" fmla="*/ 126 w 1056"/>
                    <a:gd name="T65" fmla="*/ 252 h 604"/>
                    <a:gd name="T66" fmla="*/ 156 w 1056"/>
                    <a:gd name="T67" fmla="*/ 250 h 604"/>
                    <a:gd name="T68" fmla="*/ 200 w 1056"/>
                    <a:gd name="T69" fmla="*/ 256 h 604"/>
                    <a:gd name="T70" fmla="*/ 254 w 1056"/>
                    <a:gd name="T71" fmla="*/ 240 h 604"/>
                    <a:gd name="T72" fmla="*/ 398 w 1056"/>
                    <a:gd name="T73" fmla="*/ 180 h 604"/>
                    <a:gd name="T74" fmla="*/ 366 w 1056"/>
                    <a:gd name="T75" fmla="*/ 158 h 604"/>
                    <a:gd name="T76" fmla="*/ 436 w 1056"/>
                    <a:gd name="T77" fmla="*/ 126 h 604"/>
                    <a:gd name="T78" fmla="*/ 472 w 1056"/>
                    <a:gd name="T79" fmla="*/ 100 h 604"/>
                    <a:gd name="T80" fmla="*/ 398 w 1056"/>
                    <a:gd name="T81" fmla="*/ 102 h 604"/>
                    <a:gd name="T82" fmla="*/ 386 w 1056"/>
                    <a:gd name="T83" fmla="*/ 84 h 604"/>
                    <a:gd name="T84" fmla="*/ 470 w 1056"/>
                    <a:gd name="T85" fmla="*/ 90 h 604"/>
                    <a:gd name="T86" fmla="*/ 426 w 1056"/>
                    <a:gd name="T87" fmla="*/ 82 h 604"/>
                    <a:gd name="T88" fmla="*/ 384 w 1056"/>
                    <a:gd name="T89" fmla="*/ 70 h 604"/>
                    <a:gd name="T90" fmla="*/ 424 w 1056"/>
                    <a:gd name="T91" fmla="*/ 72 h 604"/>
                    <a:gd name="T92" fmla="*/ 482 w 1056"/>
                    <a:gd name="T93" fmla="*/ 66 h 604"/>
                    <a:gd name="T94" fmla="*/ 512 w 1056"/>
                    <a:gd name="T95" fmla="*/ 118 h 604"/>
                    <a:gd name="T96" fmla="*/ 522 w 1056"/>
                    <a:gd name="T97" fmla="*/ 58 h 604"/>
                    <a:gd name="T98" fmla="*/ 536 w 1056"/>
                    <a:gd name="T99" fmla="*/ 110 h 604"/>
                    <a:gd name="T100" fmla="*/ 548 w 1056"/>
                    <a:gd name="T101" fmla="*/ 52 h 604"/>
                    <a:gd name="T102" fmla="*/ 566 w 1056"/>
                    <a:gd name="T103" fmla="*/ 102 h 604"/>
                    <a:gd name="T104" fmla="*/ 908 w 1056"/>
                    <a:gd name="T105" fmla="*/ 0 h 60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056"/>
                    <a:gd name="T160" fmla="*/ 0 h 604"/>
                    <a:gd name="T161" fmla="*/ 1056 w 1056"/>
                    <a:gd name="T162" fmla="*/ 604 h 60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056" h="604">
                      <a:moveTo>
                        <a:pt x="1050" y="8"/>
                      </a:moveTo>
                      <a:lnTo>
                        <a:pt x="1056" y="590"/>
                      </a:lnTo>
                      <a:lnTo>
                        <a:pt x="526" y="604"/>
                      </a:lnTo>
                      <a:lnTo>
                        <a:pt x="512" y="584"/>
                      </a:lnTo>
                      <a:lnTo>
                        <a:pt x="526" y="574"/>
                      </a:lnTo>
                      <a:lnTo>
                        <a:pt x="510" y="566"/>
                      </a:lnTo>
                      <a:lnTo>
                        <a:pt x="510" y="548"/>
                      </a:lnTo>
                      <a:lnTo>
                        <a:pt x="532" y="532"/>
                      </a:lnTo>
                      <a:lnTo>
                        <a:pt x="530" y="520"/>
                      </a:lnTo>
                      <a:lnTo>
                        <a:pt x="490" y="528"/>
                      </a:lnTo>
                      <a:lnTo>
                        <a:pt x="486" y="514"/>
                      </a:lnTo>
                      <a:lnTo>
                        <a:pt x="470" y="514"/>
                      </a:lnTo>
                      <a:lnTo>
                        <a:pt x="474" y="496"/>
                      </a:lnTo>
                      <a:lnTo>
                        <a:pt x="462" y="492"/>
                      </a:lnTo>
                      <a:lnTo>
                        <a:pt x="436" y="508"/>
                      </a:lnTo>
                      <a:lnTo>
                        <a:pt x="430" y="496"/>
                      </a:lnTo>
                      <a:lnTo>
                        <a:pt x="408" y="504"/>
                      </a:lnTo>
                      <a:lnTo>
                        <a:pt x="400" y="516"/>
                      </a:lnTo>
                      <a:lnTo>
                        <a:pt x="388" y="514"/>
                      </a:lnTo>
                      <a:lnTo>
                        <a:pt x="382" y="504"/>
                      </a:lnTo>
                      <a:lnTo>
                        <a:pt x="370" y="506"/>
                      </a:lnTo>
                      <a:lnTo>
                        <a:pt x="312" y="520"/>
                      </a:lnTo>
                      <a:lnTo>
                        <a:pt x="296" y="494"/>
                      </a:lnTo>
                      <a:lnTo>
                        <a:pt x="348" y="462"/>
                      </a:lnTo>
                      <a:lnTo>
                        <a:pt x="340" y="444"/>
                      </a:lnTo>
                      <a:lnTo>
                        <a:pt x="322" y="448"/>
                      </a:lnTo>
                      <a:lnTo>
                        <a:pt x="264" y="470"/>
                      </a:lnTo>
                      <a:lnTo>
                        <a:pt x="250" y="468"/>
                      </a:lnTo>
                      <a:lnTo>
                        <a:pt x="236" y="448"/>
                      </a:lnTo>
                      <a:lnTo>
                        <a:pt x="242" y="438"/>
                      </a:lnTo>
                      <a:lnTo>
                        <a:pt x="260" y="430"/>
                      </a:lnTo>
                      <a:lnTo>
                        <a:pt x="282" y="422"/>
                      </a:lnTo>
                      <a:lnTo>
                        <a:pt x="246" y="428"/>
                      </a:lnTo>
                      <a:lnTo>
                        <a:pt x="220" y="428"/>
                      </a:lnTo>
                      <a:lnTo>
                        <a:pt x="180" y="432"/>
                      </a:lnTo>
                      <a:lnTo>
                        <a:pt x="162" y="422"/>
                      </a:lnTo>
                      <a:lnTo>
                        <a:pt x="120" y="422"/>
                      </a:lnTo>
                      <a:lnTo>
                        <a:pt x="114" y="444"/>
                      </a:lnTo>
                      <a:lnTo>
                        <a:pt x="122" y="458"/>
                      </a:lnTo>
                      <a:lnTo>
                        <a:pt x="126" y="484"/>
                      </a:lnTo>
                      <a:lnTo>
                        <a:pt x="110" y="478"/>
                      </a:lnTo>
                      <a:lnTo>
                        <a:pt x="112" y="490"/>
                      </a:lnTo>
                      <a:lnTo>
                        <a:pt x="124" y="508"/>
                      </a:lnTo>
                      <a:lnTo>
                        <a:pt x="106" y="512"/>
                      </a:lnTo>
                      <a:lnTo>
                        <a:pt x="94" y="502"/>
                      </a:lnTo>
                      <a:lnTo>
                        <a:pt x="104" y="480"/>
                      </a:lnTo>
                      <a:lnTo>
                        <a:pt x="92" y="482"/>
                      </a:lnTo>
                      <a:lnTo>
                        <a:pt x="96" y="440"/>
                      </a:lnTo>
                      <a:lnTo>
                        <a:pt x="106" y="420"/>
                      </a:lnTo>
                      <a:lnTo>
                        <a:pt x="76" y="418"/>
                      </a:lnTo>
                      <a:lnTo>
                        <a:pt x="58" y="404"/>
                      </a:lnTo>
                      <a:lnTo>
                        <a:pt x="38" y="390"/>
                      </a:lnTo>
                      <a:lnTo>
                        <a:pt x="34" y="378"/>
                      </a:lnTo>
                      <a:lnTo>
                        <a:pt x="50" y="374"/>
                      </a:lnTo>
                      <a:lnTo>
                        <a:pt x="32" y="334"/>
                      </a:lnTo>
                      <a:lnTo>
                        <a:pt x="20" y="324"/>
                      </a:lnTo>
                      <a:lnTo>
                        <a:pt x="0" y="318"/>
                      </a:lnTo>
                      <a:lnTo>
                        <a:pt x="8" y="308"/>
                      </a:lnTo>
                      <a:lnTo>
                        <a:pt x="22" y="292"/>
                      </a:lnTo>
                      <a:lnTo>
                        <a:pt x="2" y="270"/>
                      </a:lnTo>
                      <a:lnTo>
                        <a:pt x="20" y="264"/>
                      </a:lnTo>
                      <a:lnTo>
                        <a:pt x="50" y="286"/>
                      </a:lnTo>
                      <a:lnTo>
                        <a:pt x="116" y="286"/>
                      </a:lnTo>
                      <a:lnTo>
                        <a:pt x="136" y="276"/>
                      </a:lnTo>
                      <a:lnTo>
                        <a:pt x="138" y="260"/>
                      </a:lnTo>
                      <a:lnTo>
                        <a:pt x="126" y="252"/>
                      </a:lnTo>
                      <a:lnTo>
                        <a:pt x="140" y="242"/>
                      </a:lnTo>
                      <a:lnTo>
                        <a:pt x="156" y="250"/>
                      </a:lnTo>
                      <a:lnTo>
                        <a:pt x="176" y="260"/>
                      </a:lnTo>
                      <a:lnTo>
                        <a:pt x="200" y="256"/>
                      </a:lnTo>
                      <a:lnTo>
                        <a:pt x="222" y="246"/>
                      </a:lnTo>
                      <a:lnTo>
                        <a:pt x="254" y="240"/>
                      </a:lnTo>
                      <a:lnTo>
                        <a:pt x="346" y="206"/>
                      </a:lnTo>
                      <a:lnTo>
                        <a:pt x="398" y="180"/>
                      </a:lnTo>
                      <a:lnTo>
                        <a:pt x="408" y="172"/>
                      </a:lnTo>
                      <a:lnTo>
                        <a:pt x="366" y="158"/>
                      </a:lnTo>
                      <a:lnTo>
                        <a:pt x="394" y="120"/>
                      </a:lnTo>
                      <a:lnTo>
                        <a:pt x="436" y="126"/>
                      </a:lnTo>
                      <a:lnTo>
                        <a:pt x="474" y="122"/>
                      </a:lnTo>
                      <a:lnTo>
                        <a:pt x="472" y="100"/>
                      </a:lnTo>
                      <a:lnTo>
                        <a:pt x="414" y="106"/>
                      </a:lnTo>
                      <a:lnTo>
                        <a:pt x="398" y="102"/>
                      </a:lnTo>
                      <a:lnTo>
                        <a:pt x="378" y="94"/>
                      </a:lnTo>
                      <a:cubicBezTo>
                        <a:pt x="384" y="83"/>
                        <a:pt x="380" y="84"/>
                        <a:pt x="386" y="84"/>
                      </a:cubicBezTo>
                      <a:lnTo>
                        <a:pt x="420" y="98"/>
                      </a:lnTo>
                      <a:lnTo>
                        <a:pt x="470" y="90"/>
                      </a:lnTo>
                      <a:lnTo>
                        <a:pt x="470" y="74"/>
                      </a:lnTo>
                      <a:lnTo>
                        <a:pt x="426" y="82"/>
                      </a:lnTo>
                      <a:lnTo>
                        <a:pt x="402" y="78"/>
                      </a:lnTo>
                      <a:cubicBezTo>
                        <a:pt x="396" y="75"/>
                        <a:pt x="384" y="70"/>
                        <a:pt x="384" y="70"/>
                      </a:cubicBezTo>
                      <a:lnTo>
                        <a:pt x="392" y="60"/>
                      </a:lnTo>
                      <a:lnTo>
                        <a:pt x="424" y="72"/>
                      </a:lnTo>
                      <a:lnTo>
                        <a:pt x="454" y="68"/>
                      </a:lnTo>
                      <a:lnTo>
                        <a:pt x="482" y="66"/>
                      </a:lnTo>
                      <a:lnTo>
                        <a:pt x="484" y="122"/>
                      </a:lnTo>
                      <a:lnTo>
                        <a:pt x="512" y="118"/>
                      </a:lnTo>
                      <a:lnTo>
                        <a:pt x="510" y="62"/>
                      </a:lnTo>
                      <a:lnTo>
                        <a:pt x="522" y="58"/>
                      </a:lnTo>
                      <a:lnTo>
                        <a:pt x="524" y="114"/>
                      </a:lnTo>
                      <a:lnTo>
                        <a:pt x="536" y="110"/>
                      </a:lnTo>
                      <a:lnTo>
                        <a:pt x="536" y="54"/>
                      </a:lnTo>
                      <a:lnTo>
                        <a:pt x="548" y="52"/>
                      </a:lnTo>
                      <a:lnTo>
                        <a:pt x="548" y="110"/>
                      </a:lnTo>
                      <a:lnTo>
                        <a:pt x="566" y="102"/>
                      </a:lnTo>
                      <a:lnTo>
                        <a:pt x="564" y="20"/>
                      </a:lnTo>
                      <a:lnTo>
                        <a:pt x="908" y="0"/>
                      </a:lnTo>
                      <a:lnTo>
                        <a:pt x="1050" y="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590" name="Freeform 28"/>
                <p:cNvSpPr>
                  <a:spLocks/>
                </p:cNvSpPr>
                <p:nvPr/>
              </p:nvSpPr>
              <p:spPr bwMode="ltGray">
                <a:xfrm>
                  <a:off x="2242" y="2912"/>
                  <a:ext cx="204" cy="110"/>
                </a:xfrm>
                <a:custGeom>
                  <a:avLst/>
                  <a:gdLst>
                    <a:gd name="T0" fmla="*/ 190 w 204"/>
                    <a:gd name="T1" fmla="*/ 0 h 110"/>
                    <a:gd name="T2" fmla="*/ 110 w 204"/>
                    <a:gd name="T3" fmla="*/ 16 h 110"/>
                    <a:gd name="T4" fmla="*/ 112 w 204"/>
                    <a:gd name="T5" fmla="*/ 22 h 110"/>
                    <a:gd name="T6" fmla="*/ 172 w 204"/>
                    <a:gd name="T7" fmla="*/ 14 h 110"/>
                    <a:gd name="T8" fmla="*/ 170 w 204"/>
                    <a:gd name="T9" fmla="*/ 26 h 110"/>
                    <a:gd name="T10" fmla="*/ 110 w 204"/>
                    <a:gd name="T11" fmla="*/ 38 h 110"/>
                    <a:gd name="T12" fmla="*/ 112 w 204"/>
                    <a:gd name="T13" fmla="*/ 50 h 110"/>
                    <a:gd name="T14" fmla="*/ 174 w 204"/>
                    <a:gd name="T15" fmla="*/ 34 h 110"/>
                    <a:gd name="T16" fmla="*/ 178 w 204"/>
                    <a:gd name="T17" fmla="*/ 80 h 110"/>
                    <a:gd name="T18" fmla="*/ 120 w 204"/>
                    <a:gd name="T19" fmla="*/ 84 h 110"/>
                    <a:gd name="T20" fmla="*/ 74 w 204"/>
                    <a:gd name="T21" fmla="*/ 44 h 110"/>
                    <a:gd name="T22" fmla="*/ 74 w 204"/>
                    <a:gd name="T23" fmla="*/ 56 h 110"/>
                    <a:gd name="T24" fmla="*/ 110 w 204"/>
                    <a:gd name="T25" fmla="*/ 86 h 110"/>
                    <a:gd name="T26" fmla="*/ 46 w 204"/>
                    <a:gd name="T27" fmla="*/ 94 h 110"/>
                    <a:gd name="T28" fmla="*/ 46 w 204"/>
                    <a:gd name="T29" fmla="*/ 30 h 110"/>
                    <a:gd name="T30" fmla="*/ 30 w 204"/>
                    <a:gd name="T31" fmla="*/ 34 h 110"/>
                    <a:gd name="T32" fmla="*/ 34 w 204"/>
                    <a:gd name="T33" fmla="*/ 94 h 110"/>
                    <a:gd name="T34" fmla="*/ 12 w 204"/>
                    <a:gd name="T35" fmla="*/ 88 h 110"/>
                    <a:gd name="T36" fmla="*/ 12 w 204"/>
                    <a:gd name="T37" fmla="*/ 32 h 110"/>
                    <a:gd name="T38" fmla="*/ 0 w 204"/>
                    <a:gd name="T39" fmla="*/ 28 h 110"/>
                    <a:gd name="T40" fmla="*/ 4 w 204"/>
                    <a:gd name="T41" fmla="*/ 92 h 110"/>
                    <a:gd name="T42" fmla="*/ 70 w 204"/>
                    <a:gd name="T43" fmla="*/ 110 h 110"/>
                    <a:gd name="T44" fmla="*/ 182 w 204"/>
                    <a:gd name="T45" fmla="*/ 98 h 110"/>
                    <a:gd name="T46" fmla="*/ 204 w 204"/>
                    <a:gd name="T47" fmla="*/ 72 h 110"/>
                    <a:gd name="T48" fmla="*/ 190 w 204"/>
                    <a:gd name="T49" fmla="*/ 0 h 1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04"/>
                    <a:gd name="T76" fmla="*/ 0 h 110"/>
                    <a:gd name="T77" fmla="*/ 204 w 204"/>
                    <a:gd name="T78" fmla="*/ 110 h 1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04" h="110">
                      <a:moveTo>
                        <a:pt x="190" y="0"/>
                      </a:moveTo>
                      <a:lnTo>
                        <a:pt x="110" y="16"/>
                      </a:lnTo>
                      <a:lnTo>
                        <a:pt x="112" y="22"/>
                      </a:lnTo>
                      <a:lnTo>
                        <a:pt x="172" y="14"/>
                      </a:lnTo>
                      <a:lnTo>
                        <a:pt x="170" y="26"/>
                      </a:lnTo>
                      <a:lnTo>
                        <a:pt x="110" y="38"/>
                      </a:lnTo>
                      <a:lnTo>
                        <a:pt x="112" y="50"/>
                      </a:lnTo>
                      <a:lnTo>
                        <a:pt x="174" y="34"/>
                      </a:lnTo>
                      <a:lnTo>
                        <a:pt x="178" y="80"/>
                      </a:lnTo>
                      <a:lnTo>
                        <a:pt x="120" y="84"/>
                      </a:lnTo>
                      <a:lnTo>
                        <a:pt x="74" y="44"/>
                      </a:lnTo>
                      <a:lnTo>
                        <a:pt x="74" y="56"/>
                      </a:lnTo>
                      <a:lnTo>
                        <a:pt x="110" y="86"/>
                      </a:lnTo>
                      <a:lnTo>
                        <a:pt x="46" y="94"/>
                      </a:lnTo>
                      <a:lnTo>
                        <a:pt x="46" y="30"/>
                      </a:lnTo>
                      <a:cubicBezTo>
                        <a:pt x="29" y="32"/>
                        <a:pt x="30" y="27"/>
                        <a:pt x="30" y="34"/>
                      </a:cubicBezTo>
                      <a:lnTo>
                        <a:pt x="34" y="94"/>
                      </a:lnTo>
                      <a:lnTo>
                        <a:pt x="12" y="88"/>
                      </a:lnTo>
                      <a:lnTo>
                        <a:pt x="12" y="32"/>
                      </a:lnTo>
                      <a:lnTo>
                        <a:pt x="0" y="28"/>
                      </a:lnTo>
                      <a:lnTo>
                        <a:pt x="4" y="92"/>
                      </a:lnTo>
                      <a:lnTo>
                        <a:pt x="70" y="110"/>
                      </a:lnTo>
                      <a:lnTo>
                        <a:pt x="182" y="98"/>
                      </a:lnTo>
                      <a:lnTo>
                        <a:pt x="204" y="72"/>
                      </a:ln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591" name="Freeform 29"/>
                <p:cNvSpPr>
                  <a:spLocks/>
                </p:cNvSpPr>
                <p:nvPr/>
              </p:nvSpPr>
              <p:spPr bwMode="ltGray">
                <a:xfrm>
                  <a:off x="2874" y="2868"/>
                  <a:ext cx="914" cy="584"/>
                </a:xfrm>
                <a:custGeom>
                  <a:avLst/>
                  <a:gdLst>
                    <a:gd name="T0" fmla="*/ 440 w 914"/>
                    <a:gd name="T1" fmla="*/ 28 h 584"/>
                    <a:gd name="T2" fmla="*/ 440 w 914"/>
                    <a:gd name="T3" fmla="*/ 36 h 584"/>
                    <a:gd name="T4" fmla="*/ 282 w 914"/>
                    <a:gd name="T5" fmla="*/ 56 h 584"/>
                    <a:gd name="T6" fmla="*/ 470 w 914"/>
                    <a:gd name="T7" fmla="*/ 42 h 584"/>
                    <a:gd name="T8" fmla="*/ 284 w 914"/>
                    <a:gd name="T9" fmla="*/ 66 h 584"/>
                    <a:gd name="T10" fmla="*/ 352 w 914"/>
                    <a:gd name="T11" fmla="*/ 88 h 584"/>
                    <a:gd name="T12" fmla="*/ 464 w 914"/>
                    <a:gd name="T13" fmla="*/ 82 h 584"/>
                    <a:gd name="T14" fmla="*/ 484 w 914"/>
                    <a:gd name="T15" fmla="*/ 102 h 584"/>
                    <a:gd name="T16" fmla="*/ 468 w 914"/>
                    <a:gd name="T17" fmla="*/ 130 h 584"/>
                    <a:gd name="T18" fmla="*/ 544 w 914"/>
                    <a:gd name="T19" fmla="*/ 182 h 584"/>
                    <a:gd name="T20" fmla="*/ 708 w 914"/>
                    <a:gd name="T21" fmla="*/ 206 h 584"/>
                    <a:gd name="T22" fmla="*/ 768 w 914"/>
                    <a:gd name="T23" fmla="*/ 186 h 584"/>
                    <a:gd name="T24" fmla="*/ 764 w 914"/>
                    <a:gd name="T25" fmla="*/ 210 h 584"/>
                    <a:gd name="T26" fmla="*/ 786 w 914"/>
                    <a:gd name="T27" fmla="*/ 240 h 584"/>
                    <a:gd name="T28" fmla="*/ 882 w 914"/>
                    <a:gd name="T29" fmla="*/ 224 h 584"/>
                    <a:gd name="T30" fmla="*/ 910 w 914"/>
                    <a:gd name="T31" fmla="*/ 214 h 584"/>
                    <a:gd name="T32" fmla="*/ 904 w 914"/>
                    <a:gd name="T33" fmla="*/ 248 h 584"/>
                    <a:gd name="T34" fmla="*/ 908 w 914"/>
                    <a:gd name="T35" fmla="*/ 262 h 584"/>
                    <a:gd name="T36" fmla="*/ 904 w 914"/>
                    <a:gd name="T37" fmla="*/ 282 h 584"/>
                    <a:gd name="T38" fmla="*/ 868 w 914"/>
                    <a:gd name="T39" fmla="*/ 342 h 584"/>
                    <a:gd name="T40" fmla="*/ 828 w 914"/>
                    <a:gd name="T41" fmla="*/ 358 h 584"/>
                    <a:gd name="T42" fmla="*/ 806 w 914"/>
                    <a:gd name="T43" fmla="*/ 414 h 584"/>
                    <a:gd name="T44" fmla="*/ 790 w 914"/>
                    <a:gd name="T45" fmla="*/ 430 h 584"/>
                    <a:gd name="T46" fmla="*/ 802 w 914"/>
                    <a:gd name="T47" fmla="*/ 472 h 584"/>
                    <a:gd name="T48" fmla="*/ 784 w 914"/>
                    <a:gd name="T49" fmla="*/ 452 h 584"/>
                    <a:gd name="T50" fmla="*/ 770 w 914"/>
                    <a:gd name="T51" fmla="*/ 440 h 584"/>
                    <a:gd name="T52" fmla="*/ 782 w 914"/>
                    <a:gd name="T53" fmla="*/ 380 h 584"/>
                    <a:gd name="T54" fmla="*/ 624 w 914"/>
                    <a:gd name="T55" fmla="*/ 398 h 584"/>
                    <a:gd name="T56" fmla="*/ 644 w 914"/>
                    <a:gd name="T57" fmla="*/ 430 h 584"/>
                    <a:gd name="T58" fmla="*/ 598 w 914"/>
                    <a:gd name="T59" fmla="*/ 436 h 584"/>
                    <a:gd name="T60" fmla="*/ 516 w 914"/>
                    <a:gd name="T61" fmla="*/ 400 h 584"/>
                    <a:gd name="T62" fmla="*/ 558 w 914"/>
                    <a:gd name="T63" fmla="*/ 444 h 584"/>
                    <a:gd name="T64" fmla="*/ 586 w 914"/>
                    <a:gd name="T65" fmla="*/ 476 h 584"/>
                    <a:gd name="T66" fmla="*/ 520 w 914"/>
                    <a:gd name="T67" fmla="*/ 470 h 584"/>
                    <a:gd name="T68" fmla="*/ 486 w 914"/>
                    <a:gd name="T69" fmla="*/ 480 h 584"/>
                    <a:gd name="T70" fmla="*/ 440 w 914"/>
                    <a:gd name="T71" fmla="*/ 478 h 584"/>
                    <a:gd name="T72" fmla="*/ 368 w 914"/>
                    <a:gd name="T73" fmla="*/ 512 h 584"/>
                    <a:gd name="T74" fmla="*/ 320 w 914"/>
                    <a:gd name="T75" fmla="*/ 520 h 584"/>
                    <a:gd name="T76" fmla="*/ 336 w 914"/>
                    <a:gd name="T77" fmla="*/ 550 h 584"/>
                    <a:gd name="T78" fmla="*/ 8 w 914"/>
                    <a:gd name="T79" fmla="*/ 584 h 584"/>
                    <a:gd name="T80" fmla="*/ 264 w 914"/>
                    <a:gd name="T81" fmla="*/ 8 h 58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914"/>
                    <a:gd name="T124" fmla="*/ 0 h 584"/>
                    <a:gd name="T125" fmla="*/ 914 w 914"/>
                    <a:gd name="T126" fmla="*/ 584 h 58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914" h="584">
                      <a:moveTo>
                        <a:pt x="282" y="22"/>
                      </a:moveTo>
                      <a:lnTo>
                        <a:pt x="440" y="28"/>
                      </a:lnTo>
                      <a:lnTo>
                        <a:pt x="468" y="18"/>
                      </a:lnTo>
                      <a:lnTo>
                        <a:pt x="440" y="36"/>
                      </a:lnTo>
                      <a:lnTo>
                        <a:pt x="280" y="36"/>
                      </a:lnTo>
                      <a:lnTo>
                        <a:pt x="282" y="56"/>
                      </a:lnTo>
                      <a:lnTo>
                        <a:pt x="440" y="52"/>
                      </a:lnTo>
                      <a:lnTo>
                        <a:pt x="470" y="42"/>
                      </a:lnTo>
                      <a:lnTo>
                        <a:pt x="440" y="64"/>
                      </a:lnTo>
                      <a:lnTo>
                        <a:pt x="284" y="66"/>
                      </a:lnTo>
                      <a:lnTo>
                        <a:pt x="298" y="78"/>
                      </a:lnTo>
                      <a:lnTo>
                        <a:pt x="352" y="88"/>
                      </a:lnTo>
                      <a:lnTo>
                        <a:pt x="430" y="84"/>
                      </a:lnTo>
                      <a:lnTo>
                        <a:pt x="464" y="82"/>
                      </a:lnTo>
                      <a:lnTo>
                        <a:pt x="466" y="102"/>
                      </a:lnTo>
                      <a:lnTo>
                        <a:pt x="484" y="102"/>
                      </a:lnTo>
                      <a:lnTo>
                        <a:pt x="488" y="120"/>
                      </a:lnTo>
                      <a:lnTo>
                        <a:pt x="468" y="130"/>
                      </a:lnTo>
                      <a:lnTo>
                        <a:pt x="476" y="148"/>
                      </a:lnTo>
                      <a:lnTo>
                        <a:pt x="544" y="182"/>
                      </a:lnTo>
                      <a:lnTo>
                        <a:pt x="636" y="202"/>
                      </a:lnTo>
                      <a:lnTo>
                        <a:pt x="708" y="206"/>
                      </a:lnTo>
                      <a:lnTo>
                        <a:pt x="742" y="196"/>
                      </a:lnTo>
                      <a:lnTo>
                        <a:pt x="768" y="186"/>
                      </a:lnTo>
                      <a:lnTo>
                        <a:pt x="778" y="194"/>
                      </a:lnTo>
                      <a:lnTo>
                        <a:pt x="764" y="210"/>
                      </a:lnTo>
                      <a:lnTo>
                        <a:pt x="766" y="228"/>
                      </a:lnTo>
                      <a:lnTo>
                        <a:pt x="786" y="240"/>
                      </a:lnTo>
                      <a:lnTo>
                        <a:pt x="838" y="236"/>
                      </a:lnTo>
                      <a:lnTo>
                        <a:pt x="882" y="224"/>
                      </a:lnTo>
                      <a:lnTo>
                        <a:pt x="902" y="204"/>
                      </a:lnTo>
                      <a:lnTo>
                        <a:pt x="910" y="214"/>
                      </a:lnTo>
                      <a:lnTo>
                        <a:pt x="896" y="232"/>
                      </a:lnTo>
                      <a:lnTo>
                        <a:pt x="904" y="248"/>
                      </a:lnTo>
                      <a:lnTo>
                        <a:pt x="894" y="260"/>
                      </a:lnTo>
                      <a:lnTo>
                        <a:pt x="908" y="262"/>
                      </a:lnTo>
                      <a:lnTo>
                        <a:pt x="914" y="274"/>
                      </a:lnTo>
                      <a:lnTo>
                        <a:pt x="904" y="282"/>
                      </a:lnTo>
                      <a:lnTo>
                        <a:pt x="856" y="328"/>
                      </a:lnTo>
                      <a:lnTo>
                        <a:pt x="868" y="342"/>
                      </a:lnTo>
                      <a:lnTo>
                        <a:pt x="844" y="358"/>
                      </a:lnTo>
                      <a:lnTo>
                        <a:pt x="828" y="358"/>
                      </a:lnTo>
                      <a:lnTo>
                        <a:pt x="792" y="378"/>
                      </a:lnTo>
                      <a:lnTo>
                        <a:pt x="806" y="414"/>
                      </a:lnTo>
                      <a:lnTo>
                        <a:pt x="802" y="442"/>
                      </a:lnTo>
                      <a:lnTo>
                        <a:pt x="790" y="430"/>
                      </a:lnTo>
                      <a:lnTo>
                        <a:pt x="790" y="450"/>
                      </a:lnTo>
                      <a:lnTo>
                        <a:pt x="802" y="472"/>
                      </a:lnTo>
                      <a:lnTo>
                        <a:pt x="774" y="472"/>
                      </a:lnTo>
                      <a:lnTo>
                        <a:pt x="784" y="452"/>
                      </a:lnTo>
                      <a:lnTo>
                        <a:pt x="786" y="428"/>
                      </a:lnTo>
                      <a:lnTo>
                        <a:pt x="770" y="440"/>
                      </a:lnTo>
                      <a:lnTo>
                        <a:pt x="774" y="398"/>
                      </a:lnTo>
                      <a:lnTo>
                        <a:pt x="782" y="380"/>
                      </a:lnTo>
                      <a:lnTo>
                        <a:pt x="686" y="396"/>
                      </a:lnTo>
                      <a:lnTo>
                        <a:pt x="624" y="398"/>
                      </a:lnTo>
                      <a:lnTo>
                        <a:pt x="642" y="418"/>
                      </a:lnTo>
                      <a:lnTo>
                        <a:pt x="644" y="430"/>
                      </a:lnTo>
                      <a:lnTo>
                        <a:pt x="626" y="442"/>
                      </a:lnTo>
                      <a:lnTo>
                        <a:pt x="598" y="436"/>
                      </a:lnTo>
                      <a:lnTo>
                        <a:pt x="532" y="406"/>
                      </a:lnTo>
                      <a:lnTo>
                        <a:pt x="516" y="400"/>
                      </a:lnTo>
                      <a:lnTo>
                        <a:pt x="496" y="424"/>
                      </a:lnTo>
                      <a:lnTo>
                        <a:pt x="558" y="444"/>
                      </a:lnTo>
                      <a:lnTo>
                        <a:pt x="588" y="462"/>
                      </a:lnTo>
                      <a:lnTo>
                        <a:pt x="586" y="476"/>
                      </a:lnTo>
                      <a:lnTo>
                        <a:pt x="570" y="494"/>
                      </a:lnTo>
                      <a:lnTo>
                        <a:pt x="520" y="470"/>
                      </a:lnTo>
                      <a:lnTo>
                        <a:pt x="500" y="482"/>
                      </a:lnTo>
                      <a:lnTo>
                        <a:pt x="486" y="480"/>
                      </a:lnTo>
                      <a:lnTo>
                        <a:pt x="448" y="462"/>
                      </a:lnTo>
                      <a:lnTo>
                        <a:pt x="440" y="478"/>
                      </a:lnTo>
                      <a:lnTo>
                        <a:pt x="388" y="476"/>
                      </a:lnTo>
                      <a:lnTo>
                        <a:pt x="368" y="512"/>
                      </a:lnTo>
                      <a:lnTo>
                        <a:pt x="328" y="508"/>
                      </a:lnTo>
                      <a:lnTo>
                        <a:pt x="320" y="520"/>
                      </a:lnTo>
                      <a:lnTo>
                        <a:pt x="332" y="534"/>
                      </a:lnTo>
                      <a:lnTo>
                        <a:pt x="336" y="550"/>
                      </a:lnTo>
                      <a:lnTo>
                        <a:pt x="308" y="580"/>
                      </a:lnTo>
                      <a:lnTo>
                        <a:pt x="8" y="584"/>
                      </a:lnTo>
                      <a:lnTo>
                        <a:pt x="0" y="0"/>
                      </a:lnTo>
                      <a:lnTo>
                        <a:pt x="264" y="8"/>
                      </a:lnTo>
                      <a:lnTo>
                        <a:pt x="282" y="2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592" name="Freeform 30"/>
                <p:cNvSpPr>
                  <a:spLocks/>
                </p:cNvSpPr>
                <p:nvPr/>
              </p:nvSpPr>
              <p:spPr bwMode="ltGray">
                <a:xfrm>
                  <a:off x="3174" y="2896"/>
                  <a:ext cx="148" cy="92"/>
                </a:xfrm>
                <a:custGeom>
                  <a:avLst/>
                  <a:gdLst>
                    <a:gd name="T0" fmla="*/ 0 w 148"/>
                    <a:gd name="T1" fmla="*/ 82 h 92"/>
                    <a:gd name="T2" fmla="*/ 4 w 148"/>
                    <a:gd name="T3" fmla="*/ 2 h 92"/>
                    <a:gd name="T4" fmla="*/ 18 w 148"/>
                    <a:gd name="T5" fmla="*/ 0 h 92"/>
                    <a:gd name="T6" fmla="*/ 12 w 148"/>
                    <a:gd name="T7" fmla="*/ 74 h 92"/>
                    <a:gd name="T8" fmla="*/ 44 w 148"/>
                    <a:gd name="T9" fmla="*/ 78 h 92"/>
                    <a:gd name="T10" fmla="*/ 46 w 148"/>
                    <a:gd name="T11" fmla="*/ 2 h 92"/>
                    <a:gd name="T12" fmla="*/ 58 w 148"/>
                    <a:gd name="T13" fmla="*/ 2 h 92"/>
                    <a:gd name="T14" fmla="*/ 56 w 148"/>
                    <a:gd name="T15" fmla="*/ 72 h 92"/>
                    <a:gd name="T16" fmla="*/ 94 w 148"/>
                    <a:gd name="T17" fmla="*/ 70 h 92"/>
                    <a:gd name="T18" fmla="*/ 92 w 148"/>
                    <a:gd name="T19" fmla="*/ 2 h 92"/>
                    <a:gd name="T20" fmla="*/ 106 w 148"/>
                    <a:gd name="T21" fmla="*/ 4 h 92"/>
                    <a:gd name="T22" fmla="*/ 104 w 148"/>
                    <a:gd name="T23" fmla="*/ 68 h 92"/>
                    <a:gd name="T24" fmla="*/ 136 w 148"/>
                    <a:gd name="T25" fmla="*/ 64 h 92"/>
                    <a:gd name="T26" fmla="*/ 128 w 148"/>
                    <a:gd name="T27" fmla="*/ 0 h 92"/>
                    <a:gd name="T28" fmla="*/ 142 w 148"/>
                    <a:gd name="T29" fmla="*/ 2 h 92"/>
                    <a:gd name="T30" fmla="*/ 148 w 148"/>
                    <a:gd name="T31" fmla="*/ 70 h 92"/>
                    <a:gd name="T32" fmla="*/ 60 w 148"/>
                    <a:gd name="T33" fmla="*/ 88 h 92"/>
                    <a:gd name="T34" fmla="*/ 8 w 148"/>
                    <a:gd name="T35" fmla="*/ 92 h 92"/>
                    <a:gd name="T36" fmla="*/ 0 w 148"/>
                    <a:gd name="T37" fmla="*/ 82 h 9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8"/>
                    <a:gd name="T58" fmla="*/ 0 h 92"/>
                    <a:gd name="T59" fmla="*/ 148 w 148"/>
                    <a:gd name="T60" fmla="*/ 92 h 9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8" h="92">
                      <a:moveTo>
                        <a:pt x="0" y="82"/>
                      </a:moveTo>
                      <a:lnTo>
                        <a:pt x="4" y="2"/>
                      </a:lnTo>
                      <a:lnTo>
                        <a:pt x="18" y="0"/>
                      </a:lnTo>
                      <a:lnTo>
                        <a:pt x="12" y="74"/>
                      </a:lnTo>
                      <a:lnTo>
                        <a:pt x="44" y="78"/>
                      </a:lnTo>
                      <a:lnTo>
                        <a:pt x="46" y="2"/>
                      </a:lnTo>
                      <a:lnTo>
                        <a:pt x="58" y="2"/>
                      </a:lnTo>
                      <a:lnTo>
                        <a:pt x="56" y="72"/>
                      </a:lnTo>
                      <a:lnTo>
                        <a:pt x="94" y="70"/>
                      </a:lnTo>
                      <a:lnTo>
                        <a:pt x="92" y="2"/>
                      </a:lnTo>
                      <a:lnTo>
                        <a:pt x="106" y="4"/>
                      </a:lnTo>
                      <a:lnTo>
                        <a:pt x="104" y="68"/>
                      </a:lnTo>
                      <a:lnTo>
                        <a:pt x="136" y="64"/>
                      </a:lnTo>
                      <a:lnTo>
                        <a:pt x="128" y="0"/>
                      </a:lnTo>
                      <a:lnTo>
                        <a:pt x="142" y="2"/>
                      </a:lnTo>
                      <a:lnTo>
                        <a:pt x="148" y="70"/>
                      </a:lnTo>
                      <a:lnTo>
                        <a:pt x="60" y="88"/>
                      </a:lnTo>
                      <a:lnTo>
                        <a:pt x="8" y="92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3585" name="Freeform 31"/>
              <p:cNvSpPr>
                <a:spLocks/>
              </p:cNvSpPr>
              <p:nvPr/>
            </p:nvSpPr>
            <p:spPr bwMode="ltGray">
              <a:xfrm>
                <a:off x="1754" y="3426"/>
                <a:ext cx="1156" cy="604"/>
              </a:xfrm>
              <a:custGeom>
                <a:avLst/>
                <a:gdLst>
                  <a:gd name="T0" fmla="*/ 1156 w 1156"/>
                  <a:gd name="T1" fmla="*/ 600 h 604"/>
                  <a:gd name="T2" fmla="*/ 558 w 1156"/>
                  <a:gd name="T3" fmla="*/ 584 h 604"/>
                  <a:gd name="T4" fmla="*/ 555 w 1156"/>
                  <a:gd name="T5" fmla="*/ 566 h 604"/>
                  <a:gd name="T6" fmla="*/ 579 w 1156"/>
                  <a:gd name="T7" fmla="*/ 532 h 604"/>
                  <a:gd name="T8" fmla="*/ 534 w 1156"/>
                  <a:gd name="T9" fmla="*/ 528 h 604"/>
                  <a:gd name="T10" fmla="*/ 512 w 1156"/>
                  <a:gd name="T11" fmla="*/ 514 h 604"/>
                  <a:gd name="T12" fmla="*/ 503 w 1156"/>
                  <a:gd name="T13" fmla="*/ 492 h 604"/>
                  <a:gd name="T14" fmla="*/ 468 w 1156"/>
                  <a:gd name="T15" fmla="*/ 496 h 604"/>
                  <a:gd name="T16" fmla="*/ 436 w 1156"/>
                  <a:gd name="T17" fmla="*/ 516 h 604"/>
                  <a:gd name="T18" fmla="*/ 416 w 1156"/>
                  <a:gd name="T19" fmla="*/ 504 h 604"/>
                  <a:gd name="T20" fmla="*/ 340 w 1156"/>
                  <a:gd name="T21" fmla="*/ 520 h 604"/>
                  <a:gd name="T22" fmla="*/ 379 w 1156"/>
                  <a:gd name="T23" fmla="*/ 462 h 604"/>
                  <a:gd name="T24" fmla="*/ 351 w 1156"/>
                  <a:gd name="T25" fmla="*/ 448 h 604"/>
                  <a:gd name="T26" fmla="*/ 272 w 1156"/>
                  <a:gd name="T27" fmla="*/ 468 h 604"/>
                  <a:gd name="T28" fmla="*/ 264 w 1156"/>
                  <a:gd name="T29" fmla="*/ 438 h 604"/>
                  <a:gd name="T30" fmla="*/ 307 w 1156"/>
                  <a:gd name="T31" fmla="*/ 422 h 604"/>
                  <a:gd name="T32" fmla="*/ 240 w 1156"/>
                  <a:gd name="T33" fmla="*/ 428 h 604"/>
                  <a:gd name="T34" fmla="*/ 176 w 1156"/>
                  <a:gd name="T35" fmla="*/ 422 h 604"/>
                  <a:gd name="T36" fmla="*/ 124 w 1156"/>
                  <a:gd name="T37" fmla="*/ 444 h 604"/>
                  <a:gd name="T38" fmla="*/ 137 w 1156"/>
                  <a:gd name="T39" fmla="*/ 484 h 604"/>
                  <a:gd name="T40" fmla="*/ 122 w 1156"/>
                  <a:gd name="T41" fmla="*/ 490 h 604"/>
                  <a:gd name="T42" fmla="*/ 115 w 1156"/>
                  <a:gd name="T43" fmla="*/ 512 h 604"/>
                  <a:gd name="T44" fmla="*/ 113 w 1156"/>
                  <a:gd name="T45" fmla="*/ 480 h 604"/>
                  <a:gd name="T46" fmla="*/ 105 w 1156"/>
                  <a:gd name="T47" fmla="*/ 440 h 604"/>
                  <a:gd name="T48" fmla="*/ 83 w 1156"/>
                  <a:gd name="T49" fmla="*/ 418 h 604"/>
                  <a:gd name="T50" fmla="*/ 41 w 1156"/>
                  <a:gd name="T51" fmla="*/ 390 h 604"/>
                  <a:gd name="T52" fmla="*/ 54 w 1156"/>
                  <a:gd name="T53" fmla="*/ 374 h 604"/>
                  <a:gd name="T54" fmla="*/ 22 w 1156"/>
                  <a:gd name="T55" fmla="*/ 324 h 604"/>
                  <a:gd name="T56" fmla="*/ 9 w 1156"/>
                  <a:gd name="T57" fmla="*/ 308 h 604"/>
                  <a:gd name="T58" fmla="*/ 2 w 1156"/>
                  <a:gd name="T59" fmla="*/ 270 h 604"/>
                  <a:gd name="T60" fmla="*/ 54 w 1156"/>
                  <a:gd name="T61" fmla="*/ 286 h 604"/>
                  <a:gd name="T62" fmla="*/ 148 w 1156"/>
                  <a:gd name="T63" fmla="*/ 276 h 604"/>
                  <a:gd name="T64" fmla="*/ 137 w 1156"/>
                  <a:gd name="T65" fmla="*/ 252 h 604"/>
                  <a:gd name="T66" fmla="*/ 170 w 1156"/>
                  <a:gd name="T67" fmla="*/ 250 h 604"/>
                  <a:gd name="T68" fmla="*/ 218 w 1156"/>
                  <a:gd name="T69" fmla="*/ 256 h 604"/>
                  <a:gd name="T70" fmla="*/ 277 w 1156"/>
                  <a:gd name="T71" fmla="*/ 240 h 604"/>
                  <a:gd name="T72" fmla="*/ 433 w 1156"/>
                  <a:gd name="T73" fmla="*/ 180 h 604"/>
                  <a:gd name="T74" fmla="*/ 399 w 1156"/>
                  <a:gd name="T75" fmla="*/ 158 h 604"/>
                  <a:gd name="T76" fmla="*/ 475 w 1156"/>
                  <a:gd name="T77" fmla="*/ 126 h 604"/>
                  <a:gd name="T78" fmla="*/ 514 w 1156"/>
                  <a:gd name="T79" fmla="*/ 100 h 604"/>
                  <a:gd name="T80" fmla="*/ 433 w 1156"/>
                  <a:gd name="T81" fmla="*/ 102 h 604"/>
                  <a:gd name="T82" fmla="*/ 420 w 1156"/>
                  <a:gd name="T83" fmla="*/ 84 h 604"/>
                  <a:gd name="T84" fmla="*/ 512 w 1156"/>
                  <a:gd name="T85" fmla="*/ 90 h 604"/>
                  <a:gd name="T86" fmla="*/ 464 w 1156"/>
                  <a:gd name="T87" fmla="*/ 82 h 604"/>
                  <a:gd name="T88" fmla="*/ 418 w 1156"/>
                  <a:gd name="T89" fmla="*/ 70 h 604"/>
                  <a:gd name="T90" fmla="*/ 462 w 1156"/>
                  <a:gd name="T91" fmla="*/ 72 h 604"/>
                  <a:gd name="T92" fmla="*/ 525 w 1156"/>
                  <a:gd name="T93" fmla="*/ 66 h 604"/>
                  <a:gd name="T94" fmla="*/ 558 w 1156"/>
                  <a:gd name="T95" fmla="*/ 118 h 604"/>
                  <a:gd name="T96" fmla="*/ 568 w 1156"/>
                  <a:gd name="T97" fmla="*/ 58 h 604"/>
                  <a:gd name="T98" fmla="*/ 584 w 1156"/>
                  <a:gd name="T99" fmla="*/ 110 h 604"/>
                  <a:gd name="T100" fmla="*/ 597 w 1156"/>
                  <a:gd name="T101" fmla="*/ 52 h 604"/>
                  <a:gd name="T102" fmla="*/ 616 w 1156"/>
                  <a:gd name="T103" fmla="*/ 102 h 604"/>
                  <a:gd name="T104" fmla="*/ 989 w 1156"/>
                  <a:gd name="T105" fmla="*/ 0 h 60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56"/>
                  <a:gd name="T160" fmla="*/ 0 h 604"/>
                  <a:gd name="T161" fmla="*/ 1156 w 1156"/>
                  <a:gd name="T162" fmla="*/ 604 h 60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56" h="604">
                    <a:moveTo>
                      <a:pt x="1143" y="8"/>
                    </a:moveTo>
                    <a:lnTo>
                      <a:pt x="1156" y="600"/>
                    </a:lnTo>
                    <a:lnTo>
                      <a:pt x="573" y="604"/>
                    </a:lnTo>
                    <a:lnTo>
                      <a:pt x="558" y="584"/>
                    </a:lnTo>
                    <a:lnTo>
                      <a:pt x="573" y="574"/>
                    </a:lnTo>
                    <a:lnTo>
                      <a:pt x="555" y="566"/>
                    </a:lnTo>
                    <a:lnTo>
                      <a:pt x="555" y="548"/>
                    </a:lnTo>
                    <a:lnTo>
                      <a:pt x="579" y="532"/>
                    </a:lnTo>
                    <a:lnTo>
                      <a:pt x="577" y="520"/>
                    </a:lnTo>
                    <a:lnTo>
                      <a:pt x="534" y="528"/>
                    </a:lnTo>
                    <a:lnTo>
                      <a:pt x="529" y="514"/>
                    </a:lnTo>
                    <a:lnTo>
                      <a:pt x="512" y="514"/>
                    </a:lnTo>
                    <a:lnTo>
                      <a:pt x="516" y="496"/>
                    </a:lnTo>
                    <a:lnTo>
                      <a:pt x="503" y="492"/>
                    </a:lnTo>
                    <a:lnTo>
                      <a:pt x="475" y="508"/>
                    </a:lnTo>
                    <a:lnTo>
                      <a:pt x="468" y="496"/>
                    </a:lnTo>
                    <a:lnTo>
                      <a:pt x="444" y="504"/>
                    </a:lnTo>
                    <a:lnTo>
                      <a:pt x="436" y="516"/>
                    </a:lnTo>
                    <a:lnTo>
                      <a:pt x="423" y="514"/>
                    </a:lnTo>
                    <a:lnTo>
                      <a:pt x="416" y="504"/>
                    </a:lnTo>
                    <a:lnTo>
                      <a:pt x="403" y="506"/>
                    </a:lnTo>
                    <a:lnTo>
                      <a:pt x="340" y="520"/>
                    </a:lnTo>
                    <a:lnTo>
                      <a:pt x="322" y="494"/>
                    </a:lnTo>
                    <a:lnTo>
                      <a:pt x="379" y="462"/>
                    </a:lnTo>
                    <a:lnTo>
                      <a:pt x="370" y="444"/>
                    </a:lnTo>
                    <a:lnTo>
                      <a:pt x="351" y="448"/>
                    </a:lnTo>
                    <a:lnTo>
                      <a:pt x="288" y="470"/>
                    </a:lnTo>
                    <a:lnTo>
                      <a:pt x="272" y="468"/>
                    </a:lnTo>
                    <a:lnTo>
                      <a:pt x="257" y="448"/>
                    </a:lnTo>
                    <a:lnTo>
                      <a:pt x="264" y="438"/>
                    </a:lnTo>
                    <a:lnTo>
                      <a:pt x="283" y="430"/>
                    </a:lnTo>
                    <a:lnTo>
                      <a:pt x="307" y="422"/>
                    </a:lnTo>
                    <a:lnTo>
                      <a:pt x="268" y="428"/>
                    </a:lnTo>
                    <a:lnTo>
                      <a:pt x="240" y="428"/>
                    </a:lnTo>
                    <a:lnTo>
                      <a:pt x="196" y="432"/>
                    </a:lnTo>
                    <a:lnTo>
                      <a:pt x="176" y="422"/>
                    </a:lnTo>
                    <a:lnTo>
                      <a:pt x="131" y="422"/>
                    </a:lnTo>
                    <a:lnTo>
                      <a:pt x="124" y="444"/>
                    </a:lnTo>
                    <a:lnTo>
                      <a:pt x="133" y="458"/>
                    </a:lnTo>
                    <a:lnTo>
                      <a:pt x="137" y="484"/>
                    </a:lnTo>
                    <a:lnTo>
                      <a:pt x="120" y="478"/>
                    </a:lnTo>
                    <a:lnTo>
                      <a:pt x="122" y="490"/>
                    </a:lnTo>
                    <a:lnTo>
                      <a:pt x="135" y="508"/>
                    </a:lnTo>
                    <a:lnTo>
                      <a:pt x="115" y="512"/>
                    </a:lnTo>
                    <a:lnTo>
                      <a:pt x="102" y="502"/>
                    </a:lnTo>
                    <a:lnTo>
                      <a:pt x="113" y="480"/>
                    </a:lnTo>
                    <a:lnTo>
                      <a:pt x="100" y="482"/>
                    </a:lnTo>
                    <a:lnTo>
                      <a:pt x="105" y="440"/>
                    </a:lnTo>
                    <a:lnTo>
                      <a:pt x="115" y="420"/>
                    </a:lnTo>
                    <a:lnTo>
                      <a:pt x="83" y="418"/>
                    </a:lnTo>
                    <a:lnTo>
                      <a:pt x="63" y="404"/>
                    </a:lnTo>
                    <a:lnTo>
                      <a:pt x="41" y="390"/>
                    </a:lnTo>
                    <a:lnTo>
                      <a:pt x="37" y="378"/>
                    </a:lnTo>
                    <a:lnTo>
                      <a:pt x="54" y="374"/>
                    </a:lnTo>
                    <a:lnTo>
                      <a:pt x="35" y="334"/>
                    </a:lnTo>
                    <a:lnTo>
                      <a:pt x="22" y="324"/>
                    </a:lnTo>
                    <a:lnTo>
                      <a:pt x="0" y="318"/>
                    </a:lnTo>
                    <a:lnTo>
                      <a:pt x="9" y="308"/>
                    </a:lnTo>
                    <a:lnTo>
                      <a:pt x="24" y="292"/>
                    </a:lnTo>
                    <a:lnTo>
                      <a:pt x="2" y="270"/>
                    </a:lnTo>
                    <a:lnTo>
                      <a:pt x="22" y="264"/>
                    </a:lnTo>
                    <a:lnTo>
                      <a:pt x="54" y="286"/>
                    </a:lnTo>
                    <a:lnTo>
                      <a:pt x="126" y="286"/>
                    </a:lnTo>
                    <a:lnTo>
                      <a:pt x="148" y="276"/>
                    </a:lnTo>
                    <a:lnTo>
                      <a:pt x="150" y="260"/>
                    </a:lnTo>
                    <a:lnTo>
                      <a:pt x="137" y="252"/>
                    </a:lnTo>
                    <a:lnTo>
                      <a:pt x="152" y="242"/>
                    </a:lnTo>
                    <a:lnTo>
                      <a:pt x="170" y="250"/>
                    </a:lnTo>
                    <a:lnTo>
                      <a:pt x="192" y="260"/>
                    </a:lnTo>
                    <a:lnTo>
                      <a:pt x="218" y="256"/>
                    </a:lnTo>
                    <a:lnTo>
                      <a:pt x="242" y="246"/>
                    </a:lnTo>
                    <a:lnTo>
                      <a:pt x="277" y="240"/>
                    </a:lnTo>
                    <a:lnTo>
                      <a:pt x="377" y="206"/>
                    </a:lnTo>
                    <a:lnTo>
                      <a:pt x="433" y="180"/>
                    </a:lnTo>
                    <a:lnTo>
                      <a:pt x="444" y="172"/>
                    </a:lnTo>
                    <a:lnTo>
                      <a:pt x="399" y="158"/>
                    </a:lnTo>
                    <a:lnTo>
                      <a:pt x="429" y="120"/>
                    </a:lnTo>
                    <a:lnTo>
                      <a:pt x="475" y="126"/>
                    </a:lnTo>
                    <a:lnTo>
                      <a:pt x="516" y="122"/>
                    </a:lnTo>
                    <a:lnTo>
                      <a:pt x="514" y="100"/>
                    </a:lnTo>
                    <a:lnTo>
                      <a:pt x="451" y="106"/>
                    </a:lnTo>
                    <a:lnTo>
                      <a:pt x="433" y="102"/>
                    </a:lnTo>
                    <a:lnTo>
                      <a:pt x="412" y="94"/>
                    </a:lnTo>
                    <a:cubicBezTo>
                      <a:pt x="418" y="83"/>
                      <a:pt x="414" y="84"/>
                      <a:pt x="420" y="84"/>
                    </a:cubicBezTo>
                    <a:lnTo>
                      <a:pt x="457" y="98"/>
                    </a:lnTo>
                    <a:lnTo>
                      <a:pt x="512" y="90"/>
                    </a:lnTo>
                    <a:lnTo>
                      <a:pt x="512" y="74"/>
                    </a:lnTo>
                    <a:lnTo>
                      <a:pt x="464" y="82"/>
                    </a:lnTo>
                    <a:lnTo>
                      <a:pt x="438" y="78"/>
                    </a:lnTo>
                    <a:cubicBezTo>
                      <a:pt x="431" y="75"/>
                      <a:pt x="418" y="70"/>
                      <a:pt x="418" y="70"/>
                    </a:cubicBezTo>
                    <a:lnTo>
                      <a:pt x="427" y="60"/>
                    </a:lnTo>
                    <a:lnTo>
                      <a:pt x="462" y="72"/>
                    </a:lnTo>
                    <a:lnTo>
                      <a:pt x="494" y="68"/>
                    </a:lnTo>
                    <a:lnTo>
                      <a:pt x="525" y="66"/>
                    </a:lnTo>
                    <a:lnTo>
                      <a:pt x="527" y="122"/>
                    </a:lnTo>
                    <a:lnTo>
                      <a:pt x="558" y="118"/>
                    </a:lnTo>
                    <a:lnTo>
                      <a:pt x="555" y="62"/>
                    </a:lnTo>
                    <a:lnTo>
                      <a:pt x="568" y="58"/>
                    </a:lnTo>
                    <a:lnTo>
                      <a:pt x="571" y="114"/>
                    </a:lnTo>
                    <a:lnTo>
                      <a:pt x="584" y="110"/>
                    </a:lnTo>
                    <a:lnTo>
                      <a:pt x="584" y="54"/>
                    </a:lnTo>
                    <a:lnTo>
                      <a:pt x="597" y="52"/>
                    </a:lnTo>
                    <a:lnTo>
                      <a:pt x="597" y="110"/>
                    </a:lnTo>
                    <a:lnTo>
                      <a:pt x="616" y="102"/>
                    </a:lnTo>
                    <a:lnTo>
                      <a:pt x="614" y="20"/>
                    </a:lnTo>
                    <a:lnTo>
                      <a:pt x="989" y="0"/>
                    </a:lnTo>
                    <a:lnTo>
                      <a:pt x="1143" y="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586" name="Freeform 32"/>
              <p:cNvSpPr>
                <a:spLocks/>
              </p:cNvSpPr>
              <p:nvPr/>
            </p:nvSpPr>
            <p:spPr bwMode="ltGray">
              <a:xfrm>
                <a:off x="2194" y="3470"/>
                <a:ext cx="222" cy="110"/>
              </a:xfrm>
              <a:custGeom>
                <a:avLst/>
                <a:gdLst>
                  <a:gd name="T0" fmla="*/ 225 w 204"/>
                  <a:gd name="T1" fmla="*/ 0 h 110"/>
                  <a:gd name="T2" fmla="*/ 131 w 204"/>
                  <a:gd name="T3" fmla="*/ 16 h 110"/>
                  <a:gd name="T4" fmla="*/ 133 w 204"/>
                  <a:gd name="T5" fmla="*/ 22 h 110"/>
                  <a:gd name="T6" fmla="*/ 203 w 204"/>
                  <a:gd name="T7" fmla="*/ 14 h 110"/>
                  <a:gd name="T8" fmla="*/ 201 w 204"/>
                  <a:gd name="T9" fmla="*/ 26 h 110"/>
                  <a:gd name="T10" fmla="*/ 131 w 204"/>
                  <a:gd name="T11" fmla="*/ 38 h 110"/>
                  <a:gd name="T12" fmla="*/ 133 w 204"/>
                  <a:gd name="T13" fmla="*/ 50 h 110"/>
                  <a:gd name="T14" fmla="*/ 206 w 204"/>
                  <a:gd name="T15" fmla="*/ 34 h 110"/>
                  <a:gd name="T16" fmla="*/ 211 w 204"/>
                  <a:gd name="T17" fmla="*/ 80 h 110"/>
                  <a:gd name="T18" fmla="*/ 143 w 204"/>
                  <a:gd name="T19" fmla="*/ 84 h 110"/>
                  <a:gd name="T20" fmla="*/ 88 w 204"/>
                  <a:gd name="T21" fmla="*/ 44 h 110"/>
                  <a:gd name="T22" fmla="*/ 88 w 204"/>
                  <a:gd name="T23" fmla="*/ 56 h 110"/>
                  <a:gd name="T24" fmla="*/ 131 w 204"/>
                  <a:gd name="T25" fmla="*/ 86 h 110"/>
                  <a:gd name="T26" fmla="*/ 54 w 204"/>
                  <a:gd name="T27" fmla="*/ 94 h 110"/>
                  <a:gd name="T28" fmla="*/ 54 w 204"/>
                  <a:gd name="T29" fmla="*/ 30 h 110"/>
                  <a:gd name="T30" fmla="*/ 36 w 204"/>
                  <a:gd name="T31" fmla="*/ 34 h 110"/>
                  <a:gd name="T32" fmla="*/ 40 w 204"/>
                  <a:gd name="T33" fmla="*/ 94 h 110"/>
                  <a:gd name="T34" fmla="*/ 14 w 204"/>
                  <a:gd name="T35" fmla="*/ 88 h 110"/>
                  <a:gd name="T36" fmla="*/ 14 w 204"/>
                  <a:gd name="T37" fmla="*/ 32 h 110"/>
                  <a:gd name="T38" fmla="*/ 0 w 204"/>
                  <a:gd name="T39" fmla="*/ 28 h 110"/>
                  <a:gd name="T40" fmla="*/ 4 w 204"/>
                  <a:gd name="T41" fmla="*/ 92 h 110"/>
                  <a:gd name="T42" fmla="*/ 83 w 204"/>
                  <a:gd name="T43" fmla="*/ 110 h 110"/>
                  <a:gd name="T44" fmla="*/ 215 w 204"/>
                  <a:gd name="T45" fmla="*/ 98 h 110"/>
                  <a:gd name="T46" fmla="*/ 242 w 204"/>
                  <a:gd name="T47" fmla="*/ 72 h 110"/>
                  <a:gd name="T48" fmla="*/ 225 w 204"/>
                  <a:gd name="T49" fmla="*/ 0 h 1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4"/>
                  <a:gd name="T76" fmla="*/ 0 h 110"/>
                  <a:gd name="T77" fmla="*/ 204 w 204"/>
                  <a:gd name="T78" fmla="*/ 110 h 11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4" h="110">
                    <a:moveTo>
                      <a:pt x="190" y="0"/>
                    </a:moveTo>
                    <a:lnTo>
                      <a:pt x="110" y="16"/>
                    </a:lnTo>
                    <a:lnTo>
                      <a:pt x="112" y="22"/>
                    </a:lnTo>
                    <a:lnTo>
                      <a:pt x="172" y="14"/>
                    </a:lnTo>
                    <a:lnTo>
                      <a:pt x="170" y="26"/>
                    </a:lnTo>
                    <a:lnTo>
                      <a:pt x="110" y="38"/>
                    </a:lnTo>
                    <a:lnTo>
                      <a:pt x="112" y="50"/>
                    </a:lnTo>
                    <a:lnTo>
                      <a:pt x="174" y="34"/>
                    </a:lnTo>
                    <a:lnTo>
                      <a:pt x="178" y="80"/>
                    </a:lnTo>
                    <a:lnTo>
                      <a:pt x="120" y="84"/>
                    </a:lnTo>
                    <a:lnTo>
                      <a:pt x="74" y="44"/>
                    </a:lnTo>
                    <a:lnTo>
                      <a:pt x="74" y="56"/>
                    </a:lnTo>
                    <a:lnTo>
                      <a:pt x="110" y="86"/>
                    </a:lnTo>
                    <a:lnTo>
                      <a:pt x="46" y="94"/>
                    </a:lnTo>
                    <a:lnTo>
                      <a:pt x="46" y="30"/>
                    </a:lnTo>
                    <a:cubicBezTo>
                      <a:pt x="29" y="32"/>
                      <a:pt x="30" y="27"/>
                      <a:pt x="30" y="34"/>
                    </a:cubicBezTo>
                    <a:lnTo>
                      <a:pt x="34" y="94"/>
                    </a:lnTo>
                    <a:lnTo>
                      <a:pt x="12" y="88"/>
                    </a:lnTo>
                    <a:lnTo>
                      <a:pt x="12" y="32"/>
                    </a:lnTo>
                    <a:lnTo>
                      <a:pt x="0" y="28"/>
                    </a:lnTo>
                    <a:lnTo>
                      <a:pt x="4" y="92"/>
                    </a:lnTo>
                    <a:lnTo>
                      <a:pt x="70" y="110"/>
                    </a:lnTo>
                    <a:lnTo>
                      <a:pt x="182" y="98"/>
                    </a:lnTo>
                    <a:lnTo>
                      <a:pt x="204" y="72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587" name="Freeform 33"/>
              <p:cNvSpPr>
                <a:spLocks/>
              </p:cNvSpPr>
              <p:nvPr/>
            </p:nvSpPr>
            <p:spPr bwMode="ltGray">
              <a:xfrm>
                <a:off x="2874" y="3426"/>
                <a:ext cx="1004" cy="606"/>
              </a:xfrm>
              <a:custGeom>
                <a:avLst/>
                <a:gdLst>
                  <a:gd name="T0" fmla="*/ 487 w 1004"/>
                  <a:gd name="T1" fmla="*/ 28 h 606"/>
                  <a:gd name="T2" fmla="*/ 487 w 1004"/>
                  <a:gd name="T3" fmla="*/ 36 h 606"/>
                  <a:gd name="T4" fmla="*/ 315 w 1004"/>
                  <a:gd name="T5" fmla="*/ 56 h 606"/>
                  <a:gd name="T6" fmla="*/ 520 w 1004"/>
                  <a:gd name="T7" fmla="*/ 42 h 606"/>
                  <a:gd name="T8" fmla="*/ 317 w 1004"/>
                  <a:gd name="T9" fmla="*/ 66 h 606"/>
                  <a:gd name="T10" fmla="*/ 392 w 1004"/>
                  <a:gd name="T11" fmla="*/ 88 h 606"/>
                  <a:gd name="T12" fmla="*/ 514 w 1004"/>
                  <a:gd name="T13" fmla="*/ 82 h 606"/>
                  <a:gd name="T14" fmla="*/ 535 w 1004"/>
                  <a:gd name="T15" fmla="*/ 102 h 606"/>
                  <a:gd name="T16" fmla="*/ 518 w 1004"/>
                  <a:gd name="T17" fmla="*/ 130 h 606"/>
                  <a:gd name="T18" fmla="*/ 601 w 1004"/>
                  <a:gd name="T19" fmla="*/ 182 h 606"/>
                  <a:gd name="T20" fmla="*/ 780 w 1004"/>
                  <a:gd name="T21" fmla="*/ 206 h 606"/>
                  <a:gd name="T22" fmla="*/ 845 w 1004"/>
                  <a:gd name="T23" fmla="*/ 186 h 606"/>
                  <a:gd name="T24" fmla="*/ 841 w 1004"/>
                  <a:gd name="T25" fmla="*/ 210 h 606"/>
                  <a:gd name="T26" fmla="*/ 865 w 1004"/>
                  <a:gd name="T27" fmla="*/ 240 h 606"/>
                  <a:gd name="T28" fmla="*/ 969 w 1004"/>
                  <a:gd name="T29" fmla="*/ 224 h 606"/>
                  <a:gd name="T30" fmla="*/ 1000 w 1004"/>
                  <a:gd name="T31" fmla="*/ 214 h 606"/>
                  <a:gd name="T32" fmla="*/ 993 w 1004"/>
                  <a:gd name="T33" fmla="*/ 248 h 606"/>
                  <a:gd name="T34" fmla="*/ 997 w 1004"/>
                  <a:gd name="T35" fmla="*/ 262 h 606"/>
                  <a:gd name="T36" fmla="*/ 993 w 1004"/>
                  <a:gd name="T37" fmla="*/ 282 h 606"/>
                  <a:gd name="T38" fmla="*/ 954 w 1004"/>
                  <a:gd name="T39" fmla="*/ 342 h 606"/>
                  <a:gd name="T40" fmla="*/ 910 w 1004"/>
                  <a:gd name="T41" fmla="*/ 358 h 606"/>
                  <a:gd name="T42" fmla="*/ 886 w 1004"/>
                  <a:gd name="T43" fmla="*/ 414 h 606"/>
                  <a:gd name="T44" fmla="*/ 869 w 1004"/>
                  <a:gd name="T45" fmla="*/ 430 h 606"/>
                  <a:gd name="T46" fmla="*/ 882 w 1004"/>
                  <a:gd name="T47" fmla="*/ 472 h 606"/>
                  <a:gd name="T48" fmla="*/ 862 w 1004"/>
                  <a:gd name="T49" fmla="*/ 452 h 606"/>
                  <a:gd name="T50" fmla="*/ 847 w 1004"/>
                  <a:gd name="T51" fmla="*/ 440 h 606"/>
                  <a:gd name="T52" fmla="*/ 860 w 1004"/>
                  <a:gd name="T53" fmla="*/ 380 h 606"/>
                  <a:gd name="T54" fmla="*/ 688 w 1004"/>
                  <a:gd name="T55" fmla="*/ 398 h 606"/>
                  <a:gd name="T56" fmla="*/ 710 w 1004"/>
                  <a:gd name="T57" fmla="*/ 430 h 606"/>
                  <a:gd name="T58" fmla="*/ 660 w 1004"/>
                  <a:gd name="T59" fmla="*/ 436 h 606"/>
                  <a:gd name="T60" fmla="*/ 570 w 1004"/>
                  <a:gd name="T61" fmla="*/ 400 h 606"/>
                  <a:gd name="T62" fmla="*/ 616 w 1004"/>
                  <a:gd name="T63" fmla="*/ 444 h 606"/>
                  <a:gd name="T64" fmla="*/ 647 w 1004"/>
                  <a:gd name="T65" fmla="*/ 476 h 606"/>
                  <a:gd name="T66" fmla="*/ 575 w 1004"/>
                  <a:gd name="T67" fmla="*/ 470 h 606"/>
                  <a:gd name="T68" fmla="*/ 538 w 1004"/>
                  <a:gd name="T69" fmla="*/ 480 h 606"/>
                  <a:gd name="T70" fmla="*/ 487 w 1004"/>
                  <a:gd name="T71" fmla="*/ 478 h 606"/>
                  <a:gd name="T72" fmla="*/ 409 w 1004"/>
                  <a:gd name="T73" fmla="*/ 512 h 606"/>
                  <a:gd name="T74" fmla="*/ 357 w 1004"/>
                  <a:gd name="T75" fmla="*/ 520 h 606"/>
                  <a:gd name="T76" fmla="*/ 374 w 1004"/>
                  <a:gd name="T77" fmla="*/ 550 h 606"/>
                  <a:gd name="T78" fmla="*/ 0 w 1004"/>
                  <a:gd name="T79" fmla="*/ 606 h 606"/>
                  <a:gd name="T80" fmla="*/ 296 w 1004"/>
                  <a:gd name="T81" fmla="*/ 8 h 6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04"/>
                  <a:gd name="T124" fmla="*/ 0 h 606"/>
                  <a:gd name="T125" fmla="*/ 1004 w 1004"/>
                  <a:gd name="T126" fmla="*/ 606 h 6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04" h="606">
                    <a:moveTo>
                      <a:pt x="315" y="22"/>
                    </a:moveTo>
                    <a:lnTo>
                      <a:pt x="487" y="28"/>
                    </a:lnTo>
                    <a:lnTo>
                      <a:pt x="518" y="18"/>
                    </a:lnTo>
                    <a:lnTo>
                      <a:pt x="487" y="36"/>
                    </a:lnTo>
                    <a:lnTo>
                      <a:pt x="313" y="36"/>
                    </a:lnTo>
                    <a:lnTo>
                      <a:pt x="315" y="56"/>
                    </a:lnTo>
                    <a:lnTo>
                      <a:pt x="487" y="52"/>
                    </a:lnTo>
                    <a:lnTo>
                      <a:pt x="520" y="42"/>
                    </a:lnTo>
                    <a:lnTo>
                      <a:pt x="487" y="64"/>
                    </a:lnTo>
                    <a:lnTo>
                      <a:pt x="317" y="66"/>
                    </a:lnTo>
                    <a:lnTo>
                      <a:pt x="333" y="78"/>
                    </a:lnTo>
                    <a:lnTo>
                      <a:pt x="392" y="88"/>
                    </a:lnTo>
                    <a:lnTo>
                      <a:pt x="477" y="84"/>
                    </a:lnTo>
                    <a:lnTo>
                      <a:pt x="514" y="82"/>
                    </a:lnTo>
                    <a:lnTo>
                      <a:pt x="516" y="102"/>
                    </a:lnTo>
                    <a:lnTo>
                      <a:pt x="535" y="102"/>
                    </a:lnTo>
                    <a:lnTo>
                      <a:pt x="540" y="120"/>
                    </a:lnTo>
                    <a:lnTo>
                      <a:pt x="518" y="130"/>
                    </a:lnTo>
                    <a:lnTo>
                      <a:pt x="527" y="148"/>
                    </a:lnTo>
                    <a:lnTo>
                      <a:pt x="601" y="182"/>
                    </a:lnTo>
                    <a:lnTo>
                      <a:pt x="701" y="202"/>
                    </a:lnTo>
                    <a:lnTo>
                      <a:pt x="780" y="206"/>
                    </a:lnTo>
                    <a:lnTo>
                      <a:pt x="817" y="196"/>
                    </a:lnTo>
                    <a:lnTo>
                      <a:pt x="845" y="186"/>
                    </a:lnTo>
                    <a:lnTo>
                      <a:pt x="856" y="194"/>
                    </a:lnTo>
                    <a:lnTo>
                      <a:pt x="841" y="210"/>
                    </a:lnTo>
                    <a:lnTo>
                      <a:pt x="843" y="228"/>
                    </a:lnTo>
                    <a:lnTo>
                      <a:pt x="865" y="240"/>
                    </a:lnTo>
                    <a:lnTo>
                      <a:pt x="921" y="236"/>
                    </a:lnTo>
                    <a:lnTo>
                      <a:pt x="969" y="224"/>
                    </a:lnTo>
                    <a:lnTo>
                      <a:pt x="991" y="204"/>
                    </a:lnTo>
                    <a:lnTo>
                      <a:pt x="1000" y="214"/>
                    </a:lnTo>
                    <a:lnTo>
                      <a:pt x="984" y="232"/>
                    </a:lnTo>
                    <a:lnTo>
                      <a:pt x="993" y="248"/>
                    </a:lnTo>
                    <a:lnTo>
                      <a:pt x="982" y="260"/>
                    </a:lnTo>
                    <a:lnTo>
                      <a:pt x="997" y="262"/>
                    </a:lnTo>
                    <a:lnTo>
                      <a:pt x="1004" y="274"/>
                    </a:lnTo>
                    <a:lnTo>
                      <a:pt x="993" y="282"/>
                    </a:lnTo>
                    <a:lnTo>
                      <a:pt x="941" y="328"/>
                    </a:lnTo>
                    <a:lnTo>
                      <a:pt x="954" y="342"/>
                    </a:lnTo>
                    <a:lnTo>
                      <a:pt x="928" y="358"/>
                    </a:lnTo>
                    <a:lnTo>
                      <a:pt x="910" y="358"/>
                    </a:lnTo>
                    <a:lnTo>
                      <a:pt x="871" y="378"/>
                    </a:lnTo>
                    <a:lnTo>
                      <a:pt x="886" y="414"/>
                    </a:lnTo>
                    <a:lnTo>
                      <a:pt x="882" y="442"/>
                    </a:lnTo>
                    <a:lnTo>
                      <a:pt x="869" y="430"/>
                    </a:lnTo>
                    <a:lnTo>
                      <a:pt x="869" y="450"/>
                    </a:lnTo>
                    <a:lnTo>
                      <a:pt x="882" y="472"/>
                    </a:lnTo>
                    <a:lnTo>
                      <a:pt x="851" y="472"/>
                    </a:lnTo>
                    <a:lnTo>
                      <a:pt x="862" y="452"/>
                    </a:lnTo>
                    <a:lnTo>
                      <a:pt x="865" y="428"/>
                    </a:lnTo>
                    <a:lnTo>
                      <a:pt x="847" y="440"/>
                    </a:lnTo>
                    <a:lnTo>
                      <a:pt x="851" y="398"/>
                    </a:lnTo>
                    <a:lnTo>
                      <a:pt x="860" y="380"/>
                    </a:lnTo>
                    <a:lnTo>
                      <a:pt x="756" y="396"/>
                    </a:lnTo>
                    <a:lnTo>
                      <a:pt x="688" y="398"/>
                    </a:lnTo>
                    <a:lnTo>
                      <a:pt x="708" y="418"/>
                    </a:lnTo>
                    <a:lnTo>
                      <a:pt x="710" y="430"/>
                    </a:lnTo>
                    <a:lnTo>
                      <a:pt x="690" y="442"/>
                    </a:lnTo>
                    <a:lnTo>
                      <a:pt x="660" y="436"/>
                    </a:lnTo>
                    <a:lnTo>
                      <a:pt x="588" y="406"/>
                    </a:lnTo>
                    <a:lnTo>
                      <a:pt x="570" y="400"/>
                    </a:lnTo>
                    <a:lnTo>
                      <a:pt x="548" y="424"/>
                    </a:lnTo>
                    <a:lnTo>
                      <a:pt x="616" y="444"/>
                    </a:lnTo>
                    <a:lnTo>
                      <a:pt x="649" y="462"/>
                    </a:lnTo>
                    <a:lnTo>
                      <a:pt x="647" y="476"/>
                    </a:lnTo>
                    <a:lnTo>
                      <a:pt x="629" y="494"/>
                    </a:lnTo>
                    <a:lnTo>
                      <a:pt x="575" y="470"/>
                    </a:lnTo>
                    <a:lnTo>
                      <a:pt x="553" y="482"/>
                    </a:lnTo>
                    <a:lnTo>
                      <a:pt x="538" y="480"/>
                    </a:lnTo>
                    <a:lnTo>
                      <a:pt x="496" y="462"/>
                    </a:lnTo>
                    <a:lnTo>
                      <a:pt x="487" y="478"/>
                    </a:lnTo>
                    <a:lnTo>
                      <a:pt x="431" y="476"/>
                    </a:lnTo>
                    <a:lnTo>
                      <a:pt x="409" y="512"/>
                    </a:lnTo>
                    <a:lnTo>
                      <a:pt x="365" y="508"/>
                    </a:lnTo>
                    <a:lnTo>
                      <a:pt x="357" y="520"/>
                    </a:lnTo>
                    <a:lnTo>
                      <a:pt x="370" y="534"/>
                    </a:lnTo>
                    <a:lnTo>
                      <a:pt x="374" y="550"/>
                    </a:lnTo>
                    <a:lnTo>
                      <a:pt x="342" y="606"/>
                    </a:lnTo>
                    <a:lnTo>
                      <a:pt x="0" y="606"/>
                    </a:lnTo>
                    <a:lnTo>
                      <a:pt x="8" y="0"/>
                    </a:lnTo>
                    <a:lnTo>
                      <a:pt x="296" y="8"/>
                    </a:lnTo>
                    <a:lnTo>
                      <a:pt x="315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588" name="Freeform 34"/>
              <p:cNvSpPr>
                <a:spLocks/>
              </p:cNvSpPr>
              <p:nvPr/>
            </p:nvSpPr>
            <p:spPr bwMode="ltGray">
              <a:xfrm>
                <a:off x="3209" y="3454"/>
                <a:ext cx="161" cy="92"/>
              </a:xfrm>
              <a:custGeom>
                <a:avLst/>
                <a:gdLst>
                  <a:gd name="T0" fmla="*/ 0 w 148"/>
                  <a:gd name="T1" fmla="*/ 82 h 92"/>
                  <a:gd name="T2" fmla="*/ 4 w 148"/>
                  <a:gd name="T3" fmla="*/ 2 h 92"/>
                  <a:gd name="T4" fmla="*/ 22 w 148"/>
                  <a:gd name="T5" fmla="*/ 0 h 92"/>
                  <a:gd name="T6" fmla="*/ 14 w 148"/>
                  <a:gd name="T7" fmla="*/ 74 h 92"/>
                  <a:gd name="T8" fmla="*/ 52 w 148"/>
                  <a:gd name="T9" fmla="*/ 78 h 92"/>
                  <a:gd name="T10" fmla="*/ 54 w 148"/>
                  <a:gd name="T11" fmla="*/ 2 h 92"/>
                  <a:gd name="T12" fmla="*/ 69 w 148"/>
                  <a:gd name="T13" fmla="*/ 2 h 92"/>
                  <a:gd name="T14" fmla="*/ 66 w 148"/>
                  <a:gd name="T15" fmla="*/ 72 h 92"/>
                  <a:gd name="T16" fmla="*/ 111 w 148"/>
                  <a:gd name="T17" fmla="*/ 70 h 92"/>
                  <a:gd name="T18" fmla="*/ 109 w 148"/>
                  <a:gd name="T19" fmla="*/ 2 h 92"/>
                  <a:gd name="T20" fmla="*/ 125 w 148"/>
                  <a:gd name="T21" fmla="*/ 4 h 92"/>
                  <a:gd name="T22" fmla="*/ 123 w 148"/>
                  <a:gd name="T23" fmla="*/ 68 h 92"/>
                  <a:gd name="T24" fmla="*/ 161 w 148"/>
                  <a:gd name="T25" fmla="*/ 64 h 92"/>
                  <a:gd name="T26" fmla="*/ 151 w 148"/>
                  <a:gd name="T27" fmla="*/ 0 h 92"/>
                  <a:gd name="T28" fmla="*/ 168 w 148"/>
                  <a:gd name="T29" fmla="*/ 2 h 92"/>
                  <a:gd name="T30" fmla="*/ 175 w 148"/>
                  <a:gd name="T31" fmla="*/ 70 h 92"/>
                  <a:gd name="T32" fmla="*/ 71 w 148"/>
                  <a:gd name="T33" fmla="*/ 88 h 92"/>
                  <a:gd name="T34" fmla="*/ 10 w 148"/>
                  <a:gd name="T35" fmla="*/ 92 h 92"/>
                  <a:gd name="T36" fmla="*/ 0 w 148"/>
                  <a:gd name="T37" fmla="*/ 82 h 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8"/>
                  <a:gd name="T58" fmla="*/ 0 h 92"/>
                  <a:gd name="T59" fmla="*/ 148 w 148"/>
                  <a:gd name="T60" fmla="*/ 92 h 9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8" h="92">
                    <a:moveTo>
                      <a:pt x="0" y="82"/>
                    </a:moveTo>
                    <a:lnTo>
                      <a:pt x="4" y="2"/>
                    </a:lnTo>
                    <a:lnTo>
                      <a:pt x="18" y="0"/>
                    </a:lnTo>
                    <a:lnTo>
                      <a:pt x="12" y="74"/>
                    </a:lnTo>
                    <a:lnTo>
                      <a:pt x="44" y="78"/>
                    </a:lnTo>
                    <a:lnTo>
                      <a:pt x="46" y="2"/>
                    </a:lnTo>
                    <a:lnTo>
                      <a:pt x="58" y="2"/>
                    </a:lnTo>
                    <a:lnTo>
                      <a:pt x="56" y="72"/>
                    </a:lnTo>
                    <a:lnTo>
                      <a:pt x="94" y="70"/>
                    </a:lnTo>
                    <a:lnTo>
                      <a:pt x="92" y="2"/>
                    </a:lnTo>
                    <a:lnTo>
                      <a:pt x="106" y="4"/>
                    </a:lnTo>
                    <a:lnTo>
                      <a:pt x="104" y="68"/>
                    </a:lnTo>
                    <a:lnTo>
                      <a:pt x="136" y="64"/>
                    </a:lnTo>
                    <a:lnTo>
                      <a:pt x="128" y="0"/>
                    </a:lnTo>
                    <a:lnTo>
                      <a:pt x="142" y="2"/>
                    </a:lnTo>
                    <a:lnTo>
                      <a:pt x="148" y="70"/>
                    </a:lnTo>
                    <a:lnTo>
                      <a:pt x="60" y="88"/>
                    </a:lnTo>
                    <a:lnTo>
                      <a:pt x="8" y="9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23554" name="Rectangle 35"/>
          <p:cNvSpPr>
            <a:spLocks noChangeArrowheads="1"/>
          </p:cNvSpPr>
          <p:nvPr/>
        </p:nvSpPr>
        <p:spPr bwMode="auto">
          <a:xfrm>
            <a:off x="958850" y="64643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en-US" altLang="ja-JP" sz="1400"/>
          </a:p>
        </p:txBody>
      </p:sp>
      <p:sp>
        <p:nvSpPr>
          <p:cNvPr id="23555" name="Rectangle 36"/>
          <p:cNvSpPr>
            <a:spLocks noChangeArrowheads="1"/>
          </p:cNvSpPr>
          <p:nvPr/>
        </p:nvSpPr>
        <p:spPr bwMode="auto">
          <a:xfrm>
            <a:off x="3600450" y="6464300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en-US" altLang="ja-JP" sz="1400"/>
          </a:p>
        </p:txBody>
      </p:sp>
      <p:pic>
        <p:nvPicPr>
          <p:cNvPr id="23557" name="Picture 38" descr="rul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41"/>
          <p:cNvSpPr txBox="1">
            <a:spLocks noChangeArrowheads="1"/>
          </p:cNvSpPr>
          <p:nvPr/>
        </p:nvSpPr>
        <p:spPr bwMode="auto">
          <a:xfrm>
            <a:off x="2746980" y="115819"/>
            <a:ext cx="26324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ja-JP" sz="3200" b="1" dirty="0"/>
              <a:t>Q2</a:t>
            </a:r>
            <a:r>
              <a:rPr lang="ja-JP" altLang="en-US" sz="3200" b="1"/>
              <a:t>　「光物性」</a:t>
            </a:r>
            <a:endParaRPr lang="ja-JP" altLang="en-US" sz="2800" b="1"/>
          </a:p>
        </p:txBody>
      </p:sp>
      <p:pic>
        <p:nvPicPr>
          <p:cNvPr id="56" name="Picture 47" descr="pegi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1459" y="4597486"/>
            <a:ext cx="1781226" cy="178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4A9DA3-5638-DF40-B6A8-0E3312A82C2B}"/>
              </a:ext>
            </a:extLst>
          </p:cNvPr>
          <p:cNvSpPr txBox="1"/>
          <p:nvPr/>
        </p:nvSpPr>
        <p:spPr>
          <a:xfrm>
            <a:off x="616985" y="1215731"/>
            <a:ext cx="6417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kumimoji="1" lang="ja-JP" altLang="en-US"/>
              <a:t>光を使った新しい研究のチャレンジをしたい</a:t>
            </a:r>
            <a:r>
              <a:rPr lang="ja-JP" altLang="en-US"/>
              <a:t>人</a:t>
            </a:r>
            <a:endParaRPr kumimoji="1" lang="en-US" altLang="ja-JP" dirty="0"/>
          </a:p>
          <a:p>
            <a:pPr marL="342900" indent="-342900">
              <a:buFont typeface="Wingdings" pitchFamily="2" charset="2"/>
              <a:buChar char="l"/>
            </a:pPr>
            <a:r>
              <a:rPr lang="ja-JP" altLang="en-US"/>
              <a:t>テラヘルツ光をもっと知りたい人</a:t>
            </a:r>
            <a:endParaRPr lang="en-US" altLang="ja-JP" dirty="0"/>
          </a:p>
          <a:p>
            <a:pPr marL="342900" indent="-342900">
              <a:buFont typeface="Wingdings" pitchFamily="2" charset="2"/>
              <a:buChar char="l"/>
            </a:pPr>
            <a:r>
              <a:rPr kumimoji="1" lang="ja-JP" altLang="en-US"/>
              <a:t>高強度場の物理がしたい人</a:t>
            </a:r>
            <a:endParaRPr kumimoji="1"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360B836-D261-264C-A002-91667B56E9B5}"/>
              </a:ext>
            </a:extLst>
          </p:cNvPr>
          <p:cNvSpPr txBox="1"/>
          <p:nvPr/>
        </p:nvSpPr>
        <p:spPr>
          <a:xfrm>
            <a:off x="5862990" y="1800199"/>
            <a:ext cx="3203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>
                <a:solidFill>
                  <a:srgbClr val="FF0000"/>
                </a:solidFill>
              </a:rPr>
              <a:t>歓迎です！！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011658-C818-3945-B8CC-CBBF95BBD7DB}"/>
              </a:ext>
            </a:extLst>
          </p:cNvPr>
          <p:cNvSpPr txBox="1"/>
          <p:nvPr/>
        </p:nvSpPr>
        <p:spPr>
          <a:xfrm>
            <a:off x="5879015" y="2607359"/>
            <a:ext cx="3974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もっと詳しく知りたい人は</a:t>
            </a:r>
            <a:r>
              <a:rPr kumimoji="1" lang="en-US" altLang="ja-JP" dirty="0"/>
              <a:t>WEB</a:t>
            </a:r>
            <a:r>
              <a:rPr kumimoji="1" lang="ja-JP" altLang="en-US"/>
              <a:t>ページを見るか</a:t>
            </a:r>
            <a:endParaRPr kumimoji="1" lang="en-US" altLang="ja-JP" dirty="0"/>
          </a:p>
          <a:p>
            <a:r>
              <a:rPr lang="ja-JP" altLang="en-US"/>
              <a:t>メールで田中耕一郎に</a:t>
            </a:r>
            <a:endParaRPr lang="en-US" altLang="ja-JP" dirty="0"/>
          </a:p>
          <a:p>
            <a:r>
              <a:rPr lang="ja-JP" altLang="en-US"/>
              <a:t>コンタクトしてください</a:t>
            </a:r>
            <a:endParaRPr kumimoji="1" lang="ja-JP" altLang="en-US"/>
          </a:p>
        </p:txBody>
      </p:sp>
      <p:pic>
        <p:nvPicPr>
          <p:cNvPr id="7" name="図 6" descr="人, 写真, 男, ポーズ が含まれている画像&#10;&#10;自動的に生成された説明">
            <a:extLst>
              <a:ext uri="{FF2B5EF4-FFF2-40B4-BE49-F238E27FC236}">
                <a16:creationId xmlns:a16="http://schemas.microsoft.com/office/drawing/2014/main" id="{8A86BB04-85F2-FB42-B48B-89968D7D75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015" y="2574609"/>
            <a:ext cx="6697651" cy="357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66906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6144</TotalTime>
  <Words>527</Words>
  <Application>Microsoft Office PowerPoint</Application>
  <PresentationFormat>画面に合わせる (4:3)</PresentationFormat>
  <Paragraphs>97</Paragraphs>
  <Slides>8</Slides>
  <Notes>3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ＭＳ Ｐゴシック</vt:lpstr>
      <vt:lpstr>ＭＳ ゴシック</vt:lpstr>
      <vt:lpstr>Arial</vt:lpstr>
      <vt:lpstr>Arial Black</vt:lpstr>
      <vt:lpstr>Calibri</vt:lpstr>
      <vt:lpstr>Times New Roman</vt:lpstr>
      <vt:lpstr>Wingdings</vt:lpstr>
      <vt:lpstr>標準デザイン</vt:lpstr>
      <vt:lpstr>「光物性」の研究紹介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田中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「光物性」とは</dc:title>
  <dc:creator>DURON</dc:creator>
  <cp:lastModifiedBy>Owner</cp:lastModifiedBy>
  <cp:revision>112</cp:revision>
  <dcterms:created xsi:type="dcterms:W3CDTF">2001-07-18T20:42:17Z</dcterms:created>
  <dcterms:modified xsi:type="dcterms:W3CDTF">2021-11-29T05:45:24Z</dcterms:modified>
</cp:coreProperties>
</file>